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1"/>
  </p:sldMasterIdLst>
  <p:notesMasterIdLst>
    <p:notesMasterId r:id="rId23"/>
  </p:notesMasterIdLst>
  <p:handoutMasterIdLst>
    <p:handoutMasterId r:id="rId24"/>
  </p:handoutMasterIdLst>
  <p:sldIdLst>
    <p:sldId id="265" r:id="rId2"/>
    <p:sldId id="350" r:id="rId3"/>
    <p:sldId id="267" r:id="rId4"/>
    <p:sldId id="338" r:id="rId5"/>
    <p:sldId id="340" r:id="rId6"/>
    <p:sldId id="339" r:id="rId7"/>
    <p:sldId id="343" r:id="rId8"/>
    <p:sldId id="344" r:id="rId9"/>
    <p:sldId id="345" r:id="rId10"/>
    <p:sldId id="346" r:id="rId11"/>
    <p:sldId id="347" r:id="rId12"/>
    <p:sldId id="348" r:id="rId13"/>
    <p:sldId id="351" r:id="rId14"/>
    <p:sldId id="353" r:id="rId15"/>
    <p:sldId id="354" r:id="rId16"/>
    <p:sldId id="349" r:id="rId17"/>
    <p:sldId id="355" r:id="rId18"/>
    <p:sldId id="356" r:id="rId19"/>
    <p:sldId id="358" r:id="rId20"/>
    <p:sldId id="357" r:id="rId21"/>
    <p:sldId id="352"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ngle, Mike" initials="DM" lastIdx="1" clrIdx="0">
    <p:extLst>
      <p:ext uri="{19B8F6BF-5375-455C-9EA6-DF929625EA0E}">
        <p15:presenceInfo xmlns:p15="http://schemas.microsoft.com/office/powerpoint/2012/main" userId="S-1-5-21-1010310910-859509547-743985421-302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EC0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77069" autoAdjust="0"/>
  </p:normalViewPr>
  <p:slideViewPr>
    <p:cSldViewPr>
      <p:cViewPr varScale="1">
        <p:scale>
          <a:sx n="60" d="100"/>
          <a:sy n="60" d="100"/>
        </p:scale>
        <p:origin x="123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23" d="100"/>
          <a:sy n="123" d="100"/>
        </p:scale>
        <p:origin x="-494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183F109-A074-4709-B7BB-14A0F96893E9}" type="datetimeFigureOut">
              <a:rPr lang="en-US"/>
              <a:pPr>
                <a:defRPr/>
              </a:pPr>
              <a:t>5/5/2023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E4BDF66-FFC8-4BC3-A22E-157D674B2483}" type="slidenum">
              <a:rPr lang="en-US"/>
              <a:pPr>
                <a:defRPr/>
              </a:pPr>
              <a:t>‹#›</a:t>
            </a:fld>
            <a:endParaRPr lang="en-US"/>
          </a:p>
        </p:txBody>
      </p:sp>
    </p:spTree>
    <p:extLst>
      <p:ext uri="{BB962C8B-B14F-4D97-AF65-F5344CB8AC3E}">
        <p14:creationId xmlns:p14="http://schemas.microsoft.com/office/powerpoint/2010/main" val="2113184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1917122-6190-4388-9354-890E87FE4657}" type="datetimeFigureOut">
              <a:rPr lang="en-US"/>
              <a:pPr>
                <a:defRPr/>
              </a:pPr>
              <a:t>5/5/2023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B0DC760-DCED-4537-A263-D0DFA823B255}" type="slidenum">
              <a:rPr lang="en-US"/>
              <a:pPr>
                <a:defRPr/>
              </a:pPr>
              <a:t>‹#›</a:t>
            </a:fld>
            <a:endParaRPr lang="en-US"/>
          </a:p>
        </p:txBody>
      </p:sp>
    </p:spTree>
    <p:extLst>
      <p:ext uri="{BB962C8B-B14F-4D97-AF65-F5344CB8AC3E}">
        <p14:creationId xmlns:p14="http://schemas.microsoft.com/office/powerpoint/2010/main" val="26360540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8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700">
                <a:solidFill>
                  <a:schemeClr val="tx1"/>
                </a:solidFill>
                <a:latin typeface="Arial" charset="0"/>
              </a:defRPr>
            </a:lvl1pPr>
            <a:lvl2pPr marL="742828" indent="-285703">
              <a:defRPr sz="1700">
                <a:solidFill>
                  <a:schemeClr val="tx1"/>
                </a:solidFill>
                <a:latin typeface="Arial" charset="0"/>
              </a:defRPr>
            </a:lvl2pPr>
            <a:lvl3pPr marL="1142813" indent="-228562">
              <a:defRPr sz="1700">
                <a:solidFill>
                  <a:schemeClr val="tx1"/>
                </a:solidFill>
                <a:latin typeface="Arial" charset="0"/>
              </a:defRPr>
            </a:lvl3pPr>
            <a:lvl4pPr marL="1599937" indent="-228562">
              <a:defRPr sz="1700">
                <a:solidFill>
                  <a:schemeClr val="tx1"/>
                </a:solidFill>
                <a:latin typeface="Arial" charset="0"/>
              </a:defRPr>
            </a:lvl4pPr>
            <a:lvl5pPr marL="2057063" indent="-228562">
              <a:defRPr sz="1700">
                <a:solidFill>
                  <a:schemeClr val="tx1"/>
                </a:solidFill>
                <a:latin typeface="Arial" charset="0"/>
              </a:defRPr>
            </a:lvl5pPr>
            <a:lvl6pPr marL="2514187" indent="-228562" algn="r" eaLnBrk="0" fontAlgn="base" hangingPunct="0">
              <a:spcBef>
                <a:spcPct val="0"/>
              </a:spcBef>
              <a:spcAft>
                <a:spcPct val="0"/>
              </a:spcAft>
              <a:defRPr sz="1700">
                <a:solidFill>
                  <a:schemeClr val="tx1"/>
                </a:solidFill>
                <a:latin typeface="Arial" charset="0"/>
              </a:defRPr>
            </a:lvl6pPr>
            <a:lvl7pPr marL="2971312" indent="-228562" algn="r" eaLnBrk="0" fontAlgn="base" hangingPunct="0">
              <a:spcBef>
                <a:spcPct val="0"/>
              </a:spcBef>
              <a:spcAft>
                <a:spcPct val="0"/>
              </a:spcAft>
              <a:defRPr sz="1700">
                <a:solidFill>
                  <a:schemeClr val="tx1"/>
                </a:solidFill>
                <a:latin typeface="Arial" charset="0"/>
              </a:defRPr>
            </a:lvl7pPr>
            <a:lvl8pPr marL="3428438" indent="-228562" algn="r" eaLnBrk="0" fontAlgn="base" hangingPunct="0">
              <a:spcBef>
                <a:spcPct val="0"/>
              </a:spcBef>
              <a:spcAft>
                <a:spcPct val="0"/>
              </a:spcAft>
              <a:defRPr sz="1700">
                <a:solidFill>
                  <a:schemeClr val="tx1"/>
                </a:solidFill>
                <a:latin typeface="Arial" charset="0"/>
              </a:defRPr>
            </a:lvl8pPr>
            <a:lvl9pPr marL="3885562" indent="-228562" algn="r" eaLnBrk="0" fontAlgn="base" hangingPunct="0">
              <a:spcBef>
                <a:spcPct val="0"/>
              </a:spcBef>
              <a:spcAft>
                <a:spcPct val="0"/>
              </a:spcAft>
              <a:defRPr sz="1700">
                <a:solidFill>
                  <a:schemeClr val="tx1"/>
                </a:solidFill>
                <a:latin typeface="Arial" charset="0"/>
              </a:defRPr>
            </a:lvl9pPr>
          </a:lstStyle>
          <a:p>
            <a:pPr>
              <a:defRPr/>
            </a:pPr>
            <a:fld id="{DE4F6817-DC0F-408A-BD04-E1D953327F14}" type="slidenum">
              <a:rPr lang="en-US" sz="1200"/>
              <a:pPr>
                <a:defRPr/>
              </a:pPr>
              <a:t>1</a:t>
            </a:fld>
            <a:endParaRPr lang="en-US" sz="1200"/>
          </a:p>
        </p:txBody>
      </p:sp>
    </p:spTree>
    <p:extLst>
      <p:ext uri="{BB962C8B-B14F-4D97-AF65-F5344CB8AC3E}">
        <p14:creationId xmlns:p14="http://schemas.microsoft.com/office/powerpoint/2010/main" val="3778903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Companies only doing it to meet regulations often</a:t>
            </a:r>
            <a:r>
              <a:rPr lang="en-GB" baseline="0" dirty="0"/>
              <a:t> miss out on a lot of the value that monitoring can offer.</a:t>
            </a:r>
            <a:endParaRPr lang="en-GB" dirty="0"/>
          </a:p>
        </p:txBody>
      </p:sp>
      <p:sp>
        <p:nvSpPr>
          <p:cNvPr id="4" name="Slide Number Placeholder 3"/>
          <p:cNvSpPr>
            <a:spLocks noGrp="1"/>
          </p:cNvSpPr>
          <p:nvPr>
            <p:ph type="sldNum" sz="quarter" idx="10"/>
          </p:nvPr>
        </p:nvSpPr>
        <p:spPr/>
        <p:txBody>
          <a:bodyPr/>
          <a:lstStyle/>
          <a:p>
            <a:pPr>
              <a:defRPr/>
            </a:pPr>
            <a:fld id="{CB0DC760-DCED-4537-A263-D0DFA823B255}" type="slidenum">
              <a:rPr lang="en-US" smtClean="0"/>
              <a:pPr>
                <a:defRPr/>
              </a:pPr>
              <a:t>13</a:t>
            </a:fld>
            <a:endParaRPr lang="en-US"/>
          </a:p>
        </p:txBody>
      </p:sp>
    </p:spTree>
    <p:extLst>
      <p:ext uri="{BB962C8B-B14F-4D97-AF65-F5344CB8AC3E}">
        <p14:creationId xmlns:p14="http://schemas.microsoft.com/office/powerpoint/2010/main" val="1445725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9.27 is in regards to Environmental and personnel monitoring of viable particles. </a:t>
            </a:r>
          </a:p>
        </p:txBody>
      </p:sp>
      <p:sp>
        <p:nvSpPr>
          <p:cNvPr id="4" name="Slide Number Placeholder 3"/>
          <p:cNvSpPr>
            <a:spLocks noGrp="1"/>
          </p:cNvSpPr>
          <p:nvPr>
            <p:ph type="sldNum" sz="quarter" idx="5"/>
          </p:nvPr>
        </p:nvSpPr>
        <p:spPr/>
        <p:txBody>
          <a:bodyPr/>
          <a:lstStyle/>
          <a:p>
            <a:pPr>
              <a:defRPr/>
            </a:pPr>
            <a:fld id="{CB0DC760-DCED-4537-A263-D0DFA823B255}" type="slidenum">
              <a:rPr lang="en-US" smtClean="0"/>
              <a:pPr>
                <a:defRPr/>
              </a:pPr>
              <a:t>15</a:t>
            </a:fld>
            <a:endParaRPr lang="en-US"/>
          </a:p>
        </p:txBody>
      </p:sp>
    </p:spTree>
    <p:extLst>
      <p:ext uri="{BB962C8B-B14F-4D97-AF65-F5344CB8AC3E}">
        <p14:creationId xmlns:p14="http://schemas.microsoft.com/office/powerpoint/2010/main" val="216730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GMPs provide</a:t>
            </a:r>
            <a:r>
              <a:rPr lang="en-GB" baseline="0" dirty="0"/>
              <a:t> a minimum requirement so even when it is not required to have a monitoring system it may make sense for risk reduction and is acceptable for use.</a:t>
            </a:r>
            <a:endParaRPr lang="en-GB" dirty="0"/>
          </a:p>
        </p:txBody>
      </p:sp>
      <p:sp>
        <p:nvSpPr>
          <p:cNvPr id="4" name="Slide Number Placeholder 3"/>
          <p:cNvSpPr>
            <a:spLocks noGrp="1"/>
          </p:cNvSpPr>
          <p:nvPr>
            <p:ph type="sldNum" sz="quarter" idx="10"/>
          </p:nvPr>
        </p:nvSpPr>
        <p:spPr/>
        <p:txBody>
          <a:bodyPr/>
          <a:lstStyle/>
          <a:p>
            <a:pPr>
              <a:defRPr/>
            </a:pPr>
            <a:fld id="{CB0DC760-DCED-4537-A263-D0DFA823B255}" type="slidenum">
              <a:rPr lang="en-US" smtClean="0"/>
              <a:pPr>
                <a:defRPr/>
              </a:pPr>
              <a:t>16</a:t>
            </a:fld>
            <a:endParaRPr lang="en-US"/>
          </a:p>
        </p:txBody>
      </p:sp>
    </p:spTree>
    <p:extLst>
      <p:ext uri="{BB962C8B-B14F-4D97-AF65-F5344CB8AC3E}">
        <p14:creationId xmlns:p14="http://schemas.microsoft.com/office/powerpoint/2010/main" val="1069112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0DC760-DCED-4537-A263-D0DFA823B255}" type="slidenum">
              <a:rPr lang="en-US" smtClean="0"/>
              <a:pPr>
                <a:defRPr/>
              </a:pPr>
              <a:t>20</a:t>
            </a:fld>
            <a:endParaRPr lang="en-US"/>
          </a:p>
        </p:txBody>
      </p:sp>
    </p:spTree>
    <p:extLst>
      <p:ext uri="{BB962C8B-B14F-4D97-AF65-F5344CB8AC3E}">
        <p14:creationId xmlns:p14="http://schemas.microsoft.com/office/powerpoint/2010/main" val="880002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zh-CN" dirty="0">
              <a:latin typeface="Arial" charset="0"/>
            </a:endParaRPr>
          </a:p>
        </p:txBody>
      </p:sp>
      <p:sp>
        <p:nvSpPr>
          <p:cNvPr id="55300" name="Slide Number Placeholder 3"/>
          <p:cNvSpPr>
            <a:spLocks noGrp="1"/>
          </p:cNvSpPr>
          <p:nvPr>
            <p:ph type="sldNum" sz="quarter" idx="5"/>
          </p:nvPr>
        </p:nvSpPr>
        <p:spPr/>
        <p:txBody>
          <a:bodyPr/>
          <a:lstStyle/>
          <a:p>
            <a:pPr>
              <a:defRPr/>
            </a:pPr>
            <a:fld id="{89C629A9-89DB-4928-9DC6-779B6D86A6FC}" type="slidenum">
              <a:rPr lang="en-US" altLang="zh-CN">
                <a:latin typeface="Arial" pitchFamily="34" charset="0"/>
              </a:rPr>
              <a:pPr>
                <a:defRPr/>
              </a:pPr>
              <a:t>3</a:t>
            </a:fld>
            <a:endParaRPr lang="en-US" altLang="zh-CN">
              <a:latin typeface="Arial" pitchFamily="34" charset="0"/>
            </a:endParaRPr>
          </a:p>
        </p:txBody>
      </p:sp>
    </p:spTree>
    <p:extLst>
      <p:ext uri="{BB962C8B-B14F-4D97-AF65-F5344CB8AC3E}">
        <p14:creationId xmlns:p14="http://schemas.microsoft.com/office/powerpoint/2010/main" val="1036820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are</a:t>
            </a:r>
            <a:r>
              <a:rPr lang="en-US" baseline="0" dirty="0"/>
              <a:t> the law</a:t>
            </a:r>
          </a:p>
          <a:p>
            <a:pPr marL="171450" indent="-171450">
              <a:buFont typeface="Arial" panose="020B0604020202020204" pitchFamily="34" charset="0"/>
              <a:buChar char="•"/>
            </a:pPr>
            <a:r>
              <a:rPr lang="en-US" baseline="0" dirty="0"/>
              <a:t>These are what the agencies will reference in findings</a:t>
            </a:r>
            <a:endParaRPr lang="en-US" dirty="0"/>
          </a:p>
        </p:txBody>
      </p:sp>
      <p:sp>
        <p:nvSpPr>
          <p:cNvPr id="4" name="Slide Number Placeholder 3"/>
          <p:cNvSpPr>
            <a:spLocks noGrp="1"/>
          </p:cNvSpPr>
          <p:nvPr>
            <p:ph type="sldNum" sz="quarter" idx="10"/>
          </p:nvPr>
        </p:nvSpPr>
        <p:spPr/>
        <p:txBody>
          <a:bodyPr/>
          <a:lstStyle/>
          <a:p>
            <a:pPr>
              <a:defRPr/>
            </a:pPr>
            <a:fld id="{CB0DC760-DCED-4537-A263-D0DFA823B255}" type="slidenum">
              <a:rPr lang="en-US" smtClean="0"/>
              <a:pPr>
                <a:defRPr/>
              </a:pPr>
              <a:t>4</a:t>
            </a:fld>
            <a:endParaRPr lang="en-US"/>
          </a:p>
        </p:txBody>
      </p:sp>
    </p:spTree>
    <p:extLst>
      <p:ext uri="{BB962C8B-B14F-4D97-AF65-F5344CB8AC3E}">
        <p14:creationId xmlns:p14="http://schemas.microsoft.com/office/powerpoint/2010/main" val="3918173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hundreds of parts, these are the ones that pertain to EM and monitoring systems.</a:t>
            </a:r>
          </a:p>
          <a:p>
            <a:pPr marL="171450" indent="-171450">
              <a:buFont typeface="Arial" panose="020B0604020202020204" pitchFamily="34" charset="0"/>
              <a:buChar char="•"/>
            </a:pPr>
            <a:r>
              <a:rPr lang="en-US" dirty="0"/>
              <a:t>These are very general requirements and do not describe methods</a:t>
            </a:r>
          </a:p>
        </p:txBody>
      </p:sp>
      <p:sp>
        <p:nvSpPr>
          <p:cNvPr id="4" name="Slide Number Placeholder 3"/>
          <p:cNvSpPr>
            <a:spLocks noGrp="1"/>
          </p:cNvSpPr>
          <p:nvPr>
            <p:ph type="sldNum" sz="quarter" idx="10"/>
          </p:nvPr>
        </p:nvSpPr>
        <p:spPr/>
        <p:txBody>
          <a:bodyPr/>
          <a:lstStyle/>
          <a:p>
            <a:pPr>
              <a:defRPr/>
            </a:pPr>
            <a:fld id="{CB0DC760-DCED-4537-A263-D0DFA823B255}" type="slidenum">
              <a:rPr lang="en-US" smtClean="0"/>
              <a:pPr>
                <a:defRPr/>
              </a:pPr>
              <a:t>5</a:t>
            </a:fld>
            <a:endParaRPr lang="en-US"/>
          </a:p>
        </p:txBody>
      </p:sp>
    </p:spTree>
    <p:extLst>
      <p:ext uri="{BB962C8B-B14F-4D97-AF65-F5344CB8AC3E}">
        <p14:creationId xmlns:p14="http://schemas.microsoft.com/office/powerpoint/2010/main" val="2484030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cover most of the world</a:t>
            </a:r>
            <a:r>
              <a:rPr lang="en-US" baseline="0" dirty="0"/>
              <a:t> outside the US, but you should check on the GMPs for any country outside the EU.</a:t>
            </a:r>
          </a:p>
          <a:p>
            <a:pPr marL="171450" indent="-171450">
              <a:buFont typeface="Arial" panose="020B0604020202020204" pitchFamily="34" charset="0"/>
              <a:buChar char="•"/>
            </a:pPr>
            <a:r>
              <a:rPr lang="en-US" baseline="0" dirty="0"/>
              <a:t>Much more detailed and prescriptive than US GMPs</a:t>
            </a:r>
          </a:p>
          <a:p>
            <a:pPr marL="171450" indent="-171450">
              <a:buFont typeface="Arial" panose="020B0604020202020204" pitchFamily="34" charset="0"/>
              <a:buChar char="•"/>
            </a:pPr>
            <a:r>
              <a:rPr lang="en-US" baseline="0" dirty="0"/>
              <a:t>FDA and EU GMPs are similar but not identical.  US is now a member of PIC/S so hopefully there will be harmonization in the future.</a:t>
            </a:r>
            <a:endParaRPr lang="en-US" dirty="0"/>
          </a:p>
        </p:txBody>
      </p:sp>
      <p:sp>
        <p:nvSpPr>
          <p:cNvPr id="4" name="Slide Number Placeholder 3"/>
          <p:cNvSpPr>
            <a:spLocks noGrp="1"/>
          </p:cNvSpPr>
          <p:nvPr>
            <p:ph type="sldNum" sz="quarter" idx="10"/>
          </p:nvPr>
        </p:nvSpPr>
        <p:spPr/>
        <p:txBody>
          <a:bodyPr/>
          <a:lstStyle/>
          <a:p>
            <a:pPr>
              <a:defRPr/>
            </a:pPr>
            <a:fld id="{CB0DC760-DCED-4537-A263-D0DFA823B255}" type="slidenum">
              <a:rPr lang="en-US" smtClean="0"/>
              <a:pPr>
                <a:defRPr/>
              </a:pPr>
              <a:t>6</a:t>
            </a:fld>
            <a:endParaRPr lang="en-US"/>
          </a:p>
        </p:txBody>
      </p:sp>
    </p:spTree>
    <p:extLst>
      <p:ext uri="{BB962C8B-B14F-4D97-AF65-F5344CB8AC3E}">
        <p14:creationId xmlns:p14="http://schemas.microsoft.com/office/powerpoint/2010/main" val="154316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JP and</a:t>
            </a:r>
            <a:r>
              <a:rPr lang="en-US" baseline="0" dirty="0"/>
              <a:t> USP have monographs for monitoring</a:t>
            </a:r>
            <a:endParaRPr lang="en-US" dirty="0"/>
          </a:p>
        </p:txBody>
      </p:sp>
      <p:sp>
        <p:nvSpPr>
          <p:cNvPr id="4" name="Slide Number Placeholder 3"/>
          <p:cNvSpPr>
            <a:spLocks noGrp="1"/>
          </p:cNvSpPr>
          <p:nvPr>
            <p:ph type="sldNum" sz="quarter" idx="10"/>
          </p:nvPr>
        </p:nvSpPr>
        <p:spPr/>
        <p:txBody>
          <a:bodyPr/>
          <a:lstStyle/>
          <a:p>
            <a:pPr>
              <a:defRPr/>
            </a:pPr>
            <a:fld id="{CB0DC760-DCED-4537-A263-D0DFA823B255}" type="slidenum">
              <a:rPr lang="en-US" smtClean="0"/>
              <a:pPr>
                <a:defRPr/>
              </a:pPr>
              <a:t>7</a:t>
            </a:fld>
            <a:endParaRPr lang="en-US"/>
          </a:p>
        </p:txBody>
      </p:sp>
    </p:spTree>
    <p:extLst>
      <p:ext uri="{BB962C8B-B14F-4D97-AF65-F5344CB8AC3E}">
        <p14:creationId xmlns:p14="http://schemas.microsoft.com/office/powerpoint/2010/main" val="3836592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r>
              <a:rPr lang="en-US" baseline="0" dirty="0"/>
              <a:t> longer are voluntary when directed to follow in GMPs</a:t>
            </a:r>
            <a:endParaRPr lang="en-US" dirty="0"/>
          </a:p>
        </p:txBody>
      </p:sp>
      <p:sp>
        <p:nvSpPr>
          <p:cNvPr id="4" name="Slide Number Placeholder 3"/>
          <p:cNvSpPr>
            <a:spLocks noGrp="1"/>
          </p:cNvSpPr>
          <p:nvPr>
            <p:ph type="sldNum" sz="quarter" idx="10"/>
          </p:nvPr>
        </p:nvSpPr>
        <p:spPr/>
        <p:txBody>
          <a:bodyPr/>
          <a:lstStyle/>
          <a:p>
            <a:pPr>
              <a:defRPr/>
            </a:pPr>
            <a:fld id="{CB0DC760-DCED-4537-A263-D0DFA823B255}" type="slidenum">
              <a:rPr lang="en-US" smtClean="0"/>
              <a:pPr>
                <a:defRPr/>
              </a:pPr>
              <a:t>9</a:t>
            </a:fld>
            <a:endParaRPr lang="en-US"/>
          </a:p>
        </p:txBody>
      </p:sp>
    </p:spTree>
    <p:extLst>
      <p:ext uri="{BB962C8B-B14F-4D97-AF65-F5344CB8AC3E}">
        <p14:creationId xmlns:p14="http://schemas.microsoft.com/office/powerpoint/2010/main" val="3016321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Provides more detailed and prescriptive guidance</a:t>
            </a:r>
            <a:r>
              <a:rPr lang="en-US" baseline="0" dirty="0"/>
              <a:t>, similar to EU GMPs</a:t>
            </a:r>
            <a:endParaRPr lang="en-US" dirty="0"/>
          </a:p>
        </p:txBody>
      </p:sp>
      <p:sp>
        <p:nvSpPr>
          <p:cNvPr id="4" name="Slide Number Placeholder 3"/>
          <p:cNvSpPr>
            <a:spLocks noGrp="1"/>
          </p:cNvSpPr>
          <p:nvPr>
            <p:ph type="sldNum" sz="quarter" idx="10"/>
          </p:nvPr>
        </p:nvSpPr>
        <p:spPr/>
        <p:txBody>
          <a:bodyPr/>
          <a:lstStyle/>
          <a:p>
            <a:pPr>
              <a:defRPr/>
            </a:pPr>
            <a:fld id="{CB0DC760-DCED-4537-A263-D0DFA823B255}" type="slidenum">
              <a:rPr lang="en-US" smtClean="0"/>
              <a:pPr>
                <a:defRPr/>
              </a:pPr>
              <a:t>11</a:t>
            </a:fld>
            <a:endParaRPr lang="en-US"/>
          </a:p>
        </p:txBody>
      </p:sp>
    </p:spTree>
    <p:extLst>
      <p:ext uri="{BB962C8B-B14F-4D97-AF65-F5344CB8AC3E}">
        <p14:creationId xmlns:p14="http://schemas.microsoft.com/office/powerpoint/2010/main" val="2920970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0DC760-DCED-4537-A263-D0DFA823B255}" type="slidenum">
              <a:rPr lang="en-US" smtClean="0"/>
              <a:pPr>
                <a:defRPr/>
              </a:pPr>
              <a:t>12</a:t>
            </a:fld>
            <a:endParaRPr lang="en-US"/>
          </a:p>
        </p:txBody>
      </p:sp>
    </p:spTree>
    <p:extLst>
      <p:ext uri="{BB962C8B-B14F-4D97-AF65-F5344CB8AC3E}">
        <p14:creationId xmlns:p14="http://schemas.microsoft.com/office/powerpoint/2010/main" val="3771804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7" descr="Title Slide_4-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5" name="Rounded Rectangle 4"/>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5" name="Title 7"/>
          <p:cNvSpPr>
            <a:spLocks noGrp="1"/>
          </p:cNvSpPr>
          <p:nvPr>
            <p:ph type="ctrTitle"/>
          </p:nvPr>
        </p:nvSpPr>
        <p:spPr>
          <a:xfrm>
            <a:off x="914400" y="0"/>
            <a:ext cx="8001000" cy="2148840"/>
          </a:xfrm>
        </p:spPr>
        <p:txBody>
          <a:bodyPr anchor="b"/>
          <a:lstStyle>
            <a:lvl1pPr>
              <a:defRPr sz="4400" b="0">
                <a:solidFill>
                  <a:schemeClr val="tx1"/>
                </a:solidFill>
                <a:latin typeface="Century Gothic" pitchFamily="34" charset="0"/>
                <a:cs typeface="Calibri" pitchFamily="34" charset="0"/>
              </a:defRPr>
            </a:lvl1pPr>
          </a:lstStyle>
          <a:p>
            <a:r>
              <a:rPr lang="en-US"/>
              <a:t>Click to edit Master title style</a:t>
            </a:r>
            <a:endParaRPr lang="en-US" dirty="0"/>
          </a:p>
        </p:txBody>
      </p:sp>
      <p:sp>
        <p:nvSpPr>
          <p:cNvPr id="16" name="Subtitle 8"/>
          <p:cNvSpPr>
            <a:spLocks noGrp="1"/>
          </p:cNvSpPr>
          <p:nvPr>
            <p:ph type="subTitle" idx="1"/>
          </p:nvPr>
        </p:nvSpPr>
        <p:spPr>
          <a:xfrm>
            <a:off x="914400" y="3291839"/>
            <a:ext cx="4953000" cy="1214562"/>
          </a:xfrm>
          <a:prstGeom prst="rect">
            <a:avLst/>
          </a:prstGeom>
        </p:spPr>
        <p:txBody>
          <a:bodyPr/>
          <a:lstStyle>
            <a:lvl1pPr marL="64008" indent="0" algn="l">
              <a:buNone/>
              <a:defRPr sz="2400">
                <a:solidFill>
                  <a:schemeClr val="tx1"/>
                </a:solidFill>
                <a:latin typeface="Cambria"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Tree>
    <p:extLst>
      <p:ext uri="{BB962C8B-B14F-4D97-AF65-F5344CB8AC3E}">
        <p14:creationId xmlns:p14="http://schemas.microsoft.com/office/powerpoint/2010/main" val="1211295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7" descr="Title Slide_4-3.jpg"/>
          <p:cNvPicPr>
            <a:picLocks noChangeAspect="1"/>
          </p:cNvPicPr>
          <p:nvPr userDrawn="1"/>
        </p:nvPicPr>
        <p:blipFill>
          <a:blip r:embed="rId2" cstate="print"/>
          <a:stretch>
            <a:fillRect/>
          </a:stretch>
        </p:blipFill>
        <p:spPr bwMode="auto">
          <a:xfrm>
            <a:off x="0" y="0"/>
            <a:ext cx="9144000" cy="6858000"/>
          </a:xfrm>
          <a:prstGeom prst="rect">
            <a:avLst/>
          </a:prstGeom>
          <a:noFill/>
          <a:ln w="9525">
            <a:noFill/>
            <a:miter lim="800000"/>
            <a:headEnd/>
            <a:tailEnd/>
          </a:ln>
        </p:spPr>
      </p:pic>
      <p:sp useBgFill="1">
        <p:nvSpPr>
          <p:cNvPr id="5" name="Rounded Rectangle 4"/>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itle 7"/>
          <p:cNvSpPr>
            <a:spLocks noGrp="1"/>
          </p:cNvSpPr>
          <p:nvPr>
            <p:ph type="ctrTitle" hasCustomPrompt="1"/>
          </p:nvPr>
        </p:nvSpPr>
        <p:spPr>
          <a:xfrm>
            <a:off x="609600" y="2214438"/>
            <a:ext cx="6781800" cy="1443162"/>
          </a:xfrm>
        </p:spPr>
        <p:txBody>
          <a:bodyPr anchor="ctr" anchorCtr="0"/>
          <a:lstStyle>
            <a:lvl1pPr>
              <a:defRPr sz="4400" b="0" cap="all" baseline="0">
                <a:solidFill>
                  <a:schemeClr val="accent1"/>
                </a:solidFill>
                <a:latin typeface="+mj-lt"/>
                <a:cs typeface="Calibri" pitchFamily="34" charset="0"/>
              </a:defRPr>
            </a:lvl1pPr>
          </a:lstStyle>
          <a:p>
            <a:r>
              <a:rPr lang="en-US" dirty="0"/>
              <a:t>Click to Edit Title</a:t>
            </a:r>
          </a:p>
        </p:txBody>
      </p:sp>
      <p:sp>
        <p:nvSpPr>
          <p:cNvPr id="16" name="Subtitle 8"/>
          <p:cNvSpPr>
            <a:spLocks noGrp="1"/>
          </p:cNvSpPr>
          <p:nvPr>
            <p:ph type="subTitle" idx="1" hasCustomPrompt="1"/>
          </p:nvPr>
        </p:nvSpPr>
        <p:spPr>
          <a:xfrm>
            <a:off x="609600" y="3738438"/>
            <a:ext cx="4953000" cy="604962"/>
          </a:xfrm>
          <a:prstGeom prst="rect">
            <a:avLst/>
          </a:prstGeom>
        </p:spPr>
        <p:txBody>
          <a:bodyPr/>
          <a:lstStyle>
            <a:lvl1pPr marL="64008" indent="0" algn="l">
              <a:buNone/>
              <a:defRPr sz="2000">
                <a:solidFill>
                  <a:schemeClr val="tx1"/>
                </a:solidFill>
                <a:latin typeface="Cambria"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subtitle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7" name="Content Placeholder 2"/>
          <p:cNvSpPr>
            <a:spLocks noGrp="1"/>
          </p:cNvSpPr>
          <p:nvPr>
            <p:ph idx="1"/>
          </p:nvPr>
        </p:nvSpPr>
        <p:spPr>
          <a:xfrm>
            <a:off x="457200" y="1676400"/>
            <a:ext cx="8001000" cy="4831080"/>
          </a:xfrm>
          <a:prstGeom prst="rect">
            <a:avLst/>
          </a:prstGeom>
        </p:spPr>
        <p:txBody>
          <a:bodyPr/>
          <a:lstStyle>
            <a:lvl1pPr>
              <a:buClr>
                <a:schemeClr val="tx1"/>
              </a:buClr>
              <a:buFont typeface="Calibri" pitchFamily="34" charset="0"/>
              <a:buChar char="+"/>
              <a:defRPr>
                <a:latin typeface="Cambria" pitchFamily="18" charset="0"/>
              </a:defRPr>
            </a:lvl1pPr>
            <a:lvl2pPr>
              <a:buClr>
                <a:schemeClr val="tx1">
                  <a:lumMod val="50000"/>
                  <a:lumOff val="50000"/>
                </a:schemeClr>
              </a:buClr>
              <a:buFont typeface="Arial" pitchFamily="34" charset="0"/>
              <a:buChar char="•"/>
              <a:defRPr sz="2400">
                <a:latin typeface="Cambria" pitchFamily="18" charset="0"/>
              </a:defRPr>
            </a:lvl2pPr>
            <a:lvl3pPr>
              <a:buClr>
                <a:schemeClr val="tx1">
                  <a:lumMod val="65000"/>
                  <a:lumOff val="35000"/>
                </a:schemeClr>
              </a:buClr>
              <a:buFont typeface="Century Gothic" pitchFamily="34" charset="0"/>
              <a:buChar char="-"/>
              <a:defRPr sz="2000">
                <a:latin typeface="Cambria" pitchFamily="18" charset="0"/>
              </a:defRPr>
            </a:lvl3pPr>
            <a:lvl4pPr>
              <a:buClr>
                <a:schemeClr val="tx1">
                  <a:lumMod val="65000"/>
                  <a:lumOff val="35000"/>
                </a:schemeClr>
              </a:buClr>
              <a:buFont typeface="Cambria" pitchFamily="18" charset="0"/>
              <a:buChar char="+"/>
              <a:defRPr sz="1800"/>
            </a:lvl4pPr>
            <a:lvl5pPr>
              <a:buClr>
                <a:schemeClr val="tx1">
                  <a:lumMod val="65000"/>
                  <a:lumOff val="35000"/>
                </a:schemeClr>
              </a:buClr>
              <a:buFont typeface="Cambria" pitchFamily="18" charset="0"/>
              <a:buChar char="+"/>
              <a:defRPr sz="1800" baseline="0"/>
            </a:lvl5pPr>
            <a:lvl6pPr>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5" name="Title Placeholder 21"/>
          <p:cNvSpPr>
            <a:spLocks noGrp="1"/>
          </p:cNvSpPr>
          <p:nvPr>
            <p:ph type="title"/>
          </p:nvPr>
        </p:nvSpPr>
        <p:spPr bwMode="auto">
          <a:xfrm>
            <a:off x="533400" y="0"/>
            <a:ext cx="5638800" cy="12953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TITLE</a:t>
            </a:r>
          </a:p>
        </p:txBody>
      </p:sp>
      <p:sp>
        <p:nvSpPr>
          <p:cNvPr id="6" name="Slide Number Placeholder 22"/>
          <p:cNvSpPr>
            <a:spLocks noGrp="1"/>
          </p:cNvSpPr>
          <p:nvPr>
            <p:ph type="sldNum" sz="quarter" idx="12"/>
          </p:nvPr>
        </p:nvSpPr>
        <p:spPr>
          <a:xfrm>
            <a:off x="8686800" y="6477000"/>
            <a:ext cx="457200" cy="381000"/>
          </a:xfrm>
          <a:prstGeom prst="rect">
            <a:avLst/>
          </a:prstGeom>
        </p:spPr>
        <p:txBody>
          <a:bodyPr vert="horz" anchor="b"/>
          <a:lstStyle>
            <a:lvl1pPr algn="ctr" eaLnBrk="1" fontAlgn="auto" latinLnBrk="0" hangingPunct="1">
              <a:spcBef>
                <a:spcPts val="0"/>
              </a:spcBef>
              <a:spcAft>
                <a:spcPts val="0"/>
              </a:spcAft>
              <a:defRPr kumimoji="0" sz="1800" smtClean="0">
                <a:solidFill>
                  <a:srgbClr val="FFFFFF"/>
                </a:solidFill>
                <a:latin typeface="+mj-lt"/>
                <a:cs typeface="+mn-cs"/>
              </a:defRPr>
            </a:lvl1pPr>
          </a:lstStyle>
          <a:p>
            <a:pPr>
              <a:defRPr/>
            </a:pPr>
            <a:fld id="{E8006E97-5591-4D1A-8BB8-04D7F0ABCD72}" type="slidenum">
              <a:rPr lang="en-US"/>
              <a:pPr>
                <a:defRPr/>
              </a:pPr>
              <a:t>‹#›</a:t>
            </a:fld>
            <a:endParaRPr lang="en-US" dirty="0">
              <a:solidFill>
                <a:schemeClr val="bg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1676400"/>
            <a:ext cx="3962400" cy="4830763"/>
          </a:xfrm>
          <a:prstGeom prst="rect">
            <a:avLst/>
          </a:prstGeom>
        </p:spPr>
        <p:txBody>
          <a:bodyPr/>
          <a:lstStyle>
            <a:lvl1pPr>
              <a:defRPr sz="2000">
                <a:latin typeface="Cambria" pitchFamily="18" charset="0"/>
              </a:defRPr>
            </a:lvl1pPr>
            <a:lvl2pPr>
              <a:defRPr sz="1800">
                <a:latin typeface="Cambria" pitchFamily="18" charset="0"/>
              </a:defRPr>
            </a:lvl2pPr>
            <a:lvl3pPr>
              <a:defRPr sz="1600">
                <a:latin typeface="Cambria" pitchFamily="18" charset="0"/>
              </a:defRPr>
            </a:lvl3pPr>
            <a:lvl4pPr>
              <a:buClr>
                <a:schemeClr val="tx1">
                  <a:lumMod val="65000"/>
                  <a:lumOff val="35000"/>
                </a:schemeClr>
              </a:buClr>
              <a:defRPr sz="1400">
                <a:latin typeface="Cambria" pitchFamily="18" charset="0"/>
              </a:defRPr>
            </a:lvl4pPr>
            <a:lvl5pPr>
              <a:buClr>
                <a:schemeClr val="tx1">
                  <a:lumMod val="65000"/>
                  <a:lumOff val="35000"/>
                </a:schemeClr>
              </a:buClr>
              <a:defRPr sz="1400">
                <a:latin typeface="Cambria"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2"/>
          </p:nvPr>
        </p:nvSpPr>
        <p:spPr>
          <a:xfrm>
            <a:off x="4572000" y="1676400"/>
            <a:ext cx="3962400" cy="4830763"/>
          </a:xfrm>
          <a:prstGeom prst="rect">
            <a:avLst/>
          </a:prstGeom>
        </p:spPr>
        <p:txBody>
          <a:bodyPr/>
          <a:lstStyle>
            <a:lvl1pPr eaLnBrk="1" latinLnBrk="0" hangingPunct="1">
              <a:defRPr sz="2000">
                <a:latin typeface="Cambria" pitchFamily="18" charset="0"/>
              </a:defRPr>
            </a:lvl1pPr>
            <a:lvl2pPr eaLnBrk="1" latinLnBrk="0" hangingPunct="1">
              <a:defRPr sz="1800">
                <a:latin typeface="Cambria" pitchFamily="18" charset="0"/>
              </a:defRPr>
            </a:lvl2pPr>
            <a:lvl3pPr eaLnBrk="1" latinLnBrk="0" hangingPunct="1">
              <a:defRPr sz="1600">
                <a:latin typeface="Cambria" pitchFamily="18" charset="0"/>
              </a:defRPr>
            </a:lvl3pPr>
            <a:lvl4pPr eaLnBrk="1" latinLnBrk="0" hangingPunct="1">
              <a:buClr>
                <a:schemeClr val="tx1">
                  <a:lumMod val="65000"/>
                  <a:lumOff val="35000"/>
                </a:schemeClr>
              </a:buClr>
              <a:defRPr sz="1400">
                <a:latin typeface="Cambria" pitchFamily="18" charset="0"/>
              </a:defRPr>
            </a:lvl4pPr>
            <a:lvl5pPr eaLnBrk="1" latinLnBrk="0" hangingPunct="1">
              <a:buClr>
                <a:schemeClr val="tx1">
                  <a:lumMod val="65000"/>
                  <a:lumOff val="35000"/>
                </a:schemeClr>
              </a:buClr>
              <a:defRPr sz="1400">
                <a:latin typeface="Cambria"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21"/>
          <p:cNvSpPr>
            <a:spLocks noGrp="1"/>
          </p:cNvSpPr>
          <p:nvPr>
            <p:ph type="title"/>
          </p:nvPr>
        </p:nvSpPr>
        <p:spPr bwMode="auto">
          <a:xfrm>
            <a:off x="533400" y="0"/>
            <a:ext cx="5638800" cy="12953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TITLE</a:t>
            </a:r>
          </a:p>
        </p:txBody>
      </p:sp>
      <p:sp>
        <p:nvSpPr>
          <p:cNvPr id="7" name="Slide Number Placeholder 22"/>
          <p:cNvSpPr>
            <a:spLocks noGrp="1"/>
          </p:cNvSpPr>
          <p:nvPr>
            <p:ph type="sldNum" sz="quarter" idx="12"/>
          </p:nvPr>
        </p:nvSpPr>
        <p:spPr>
          <a:xfrm>
            <a:off x="8686800" y="6477000"/>
            <a:ext cx="457200" cy="381000"/>
          </a:xfrm>
          <a:prstGeom prst="rect">
            <a:avLst/>
          </a:prstGeom>
        </p:spPr>
        <p:txBody>
          <a:bodyPr vert="horz" anchor="b"/>
          <a:lstStyle>
            <a:lvl1pPr algn="ctr" eaLnBrk="1" fontAlgn="auto" latinLnBrk="0" hangingPunct="1">
              <a:spcBef>
                <a:spcPts val="0"/>
              </a:spcBef>
              <a:spcAft>
                <a:spcPts val="0"/>
              </a:spcAft>
              <a:defRPr kumimoji="0" sz="1800" smtClean="0">
                <a:solidFill>
                  <a:srgbClr val="FFFFFF"/>
                </a:solidFill>
                <a:latin typeface="+mj-lt"/>
                <a:cs typeface="+mn-cs"/>
              </a:defRPr>
            </a:lvl1pPr>
          </a:lstStyle>
          <a:p>
            <a:pPr>
              <a:defRPr/>
            </a:pPr>
            <a:fld id="{E8006E97-5591-4D1A-8BB8-04D7F0ABCD72}" type="slidenum">
              <a:rPr lang="en-US"/>
              <a:pPr>
                <a:defRPr/>
              </a:pPr>
              <a:t>‹#›</a:t>
            </a:fld>
            <a:endParaRPr lang="en-US"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Title Placeholder 21"/>
          <p:cNvSpPr>
            <a:spLocks noGrp="1"/>
          </p:cNvSpPr>
          <p:nvPr>
            <p:ph type="title"/>
          </p:nvPr>
        </p:nvSpPr>
        <p:spPr>
          <a:xfrm>
            <a:off x="685800" y="0"/>
            <a:ext cx="8229600" cy="1920240"/>
          </a:xfrm>
          <a:prstGeom prst="rect">
            <a:avLst/>
          </a:prstGeom>
        </p:spPr>
        <p:txBody>
          <a:bodyPr>
            <a:normAutofit/>
          </a:bodyPr>
          <a:lstStyle/>
          <a:p>
            <a:r>
              <a:rPr lang="en-US" dirty="0"/>
              <a:t>CLICK TO EDIT MASTER TITLE STYLE</a:t>
            </a:r>
          </a:p>
        </p:txBody>
      </p:sp>
      <p:sp>
        <p:nvSpPr>
          <p:cNvPr id="17" name="Content Placeholder 2"/>
          <p:cNvSpPr>
            <a:spLocks noGrp="1"/>
          </p:cNvSpPr>
          <p:nvPr>
            <p:ph idx="1"/>
          </p:nvPr>
        </p:nvSpPr>
        <p:spPr>
          <a:xfrm>
            <a:off x="609600" y="2011680"/>
            <a:ext cx="8001000" cy="4526280"/>
          </a:xfrm>
          <a:prstGeom prst="rect">
            <a:avLst/>
          </a:prstGeom>
        </p:spPr>
        <p:txBody>
          <a:bodyPr/>
          <a:lstStyle>
            <a:lvl1pPr>
              <a:buClr>
                <a:schemeClr val="tx1"/>
              </a:buClr>
              <a:buFont typeface="Calibri" pitchFamily="34" charset="0"/>
              <a:buChar char="+"/>
              <a:defRPr>
                <a:latin typeface="Cambria" pitchFamily="18" charset="0"/>
              </a:defRPr>
            </a:lvl1pPr>
            <a:lvl2pPr>
              <a:buClr>
                <a:schemeClr val="tx1">
                  <a:lumMod val="50000"/>
                  <a:lumOff val="50000"/>
                </a:schemeClr>
              </a:buClr>
              <a:buFont typeface="Arial" pitchFamily="34" charset="0"/>
              <a:buChar char="•"/>
              <a:defRPr sz="2400">
                <a:latin typeface="Cambria" pitchFamily="18" charset="0"/>
              </a:defRPr>
            </a:lvl2pPr>
            <a:lvl3pPr>
              <a:buClr>
                <a:schemeClr val="tx1">
                  <a:lumMod val="65000"/>
                  <a:lumOff val="35000"/>
                </a:schemeClr>
              </a:buClr>
              <a:buFont typeface="Century Gothic" pitchFamily="34" charset="0"/>
              <a:buChar char="-"/>
              <a:defRPr sz="2000">
                <a:latin typeface="Cambria" pitchFamily="18" charset="0"/>
              </a:defRPr>
            </a:lvl3pPr>
            <a:lvl4pPr>
              <a:buClr>
                <a:schemeClr val="tx1">
                  <a:lumMod val="65000"/>
                  <a:lumOff val="35000"/>
                </a:schemeClr>
              </a:buClr>
              <a:buFont typeface="Cambria" pitchFamily="18" charset="0"/>
              <a:buChar char="+"/>
              <a:defRPr sz="1800"/>
            </a:lvl4pPr>
            <a:lvl5pPr>
              <a:buClr>
                <a:schemeClr val="tx1">
                  <a:lumMod val="65000"/>
                  <a:lumOff val="35000"/>
                </a:schemeClr>
              </a:buClr>
              <a:buFont typeface="Cambria" pitchFamily="18" charset="0"/>
              <a:buChar char="+"/>
              <a:defRPr sz="1800" baseline="0"/>
            </a:lvl5pPr>
            <a:lvl6pPr>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Date Placeholder 13"/>
          <p:cNvSpPr>
            <a:spLocks noGrp="1"/>
          </p:cNvSpPr>
          <p:nvPr>
            <p:ph type="dt" sz="half" idx="10"/>
          </p:nvPr>
        </p:nvSpPr>
        <p:spPr/>
        <p:txBody>
          <a:bodyPr/>
          <a:lstStyle>
            <a:lvl1pPr algn="l" eaLnBrk="1" latinLnBrk="0" hangingPunct="1">
              <a:defRPr kumimoji="0" sz="800">
                <a:solidFill>
                  <a:schemeClr val="bg1">
                    <a:lumMod val="50000"/>
                  </a:schemeClr>
                </a:solidFill>
              </a:defRPr>
            </a:lvl1pPr>
          </a:lstStyle>
          <a:p>
            <a:pPr>
              <a:defRPr/>
            </a:pPr>
            <a:fld id="{8DA10AF0-3959-493C-A600-3728393ABC83}" type="datetime1">
              <a:rPr lang="en-US">
                <a:solidFill>
                  <a:srgbClr val="FFFFFF">
                    <a:lumMod val="50000"/>
                  </a:srgbClr>
                </a:solidFill>
              </a:rPr>
              <a:pPr>
                <a:defRPr/>
              </a:pPr>
              <a:t>5/5/2023</a:t>
            </a:fld>
            <a:endParaRPr lang="en-US" dirty="0">
              <a:solidFill>
                <a:srgbClr val="FFFFFF">
                  <a:lumMod val="50000"/>
                </a:srgbClr>
              </a:solidFill>
            </a:endParaRPr>
          </a:p>
        </p:txBody>
      </p:sp>
      <p:sp>
        <p:nvSpPr>
          <p:cNvPr id="5" name="Footer Placeholder 2"/>
          <p:cNvSpPr>
            <a:spLocks noGrp="1"/>
          </p:cNvSpPr>
          <p:nvPr>
            <p:ph type="ftr" sz="quarter" idx="11"/>
          </p:nvPr>
        </p:nvSpPr>
        <p:spPr/>
        <p:txBody>
          <a:bodyPr/>
          <a:lstStyle>
            <a:lvl1pPr algn="r" eaLnBrk="1" latinLnBrk="0" hangingPunct="1">
              <a:defRPr kumimoji="0" sz="800">
                <a:solidFill>
                  <a:schemeClr val="bg1">
                    <a:lumMod val="50000"/>
                  </a:schemeClr>
                </a:solidFill>
              </a:defRPr>
            </a:lvl1pPr>
          </a:lstStyle>
          <a:p>
            <a:pPr>
              <a:defRPr/>
            </a:pPr>
            <a:r>
              <a:rPr lang="en-US">
                <a:solidFill>
                  <a:srgbClr val="FFFFFF">
                    <a:lumMod val="50000"/>
                  </a:srgbClr>
                </a:solidFill>
              </a:rPr>
              <a:t>©  TSI Incorporated</a:t>
            </a:r>
          </a:p>
        </p:txBody>
      </p:sp>
      <p:sp>
        <p:nvSpPr>
          <p:cNvPr id="6" name="Slide Number Placeholder 22"/>
          <p:cNvSpPr>
            <a:spLocks noGrp="1"/>
          </p:cNvSpPr>
          <p:nvPr>
            <p:ph type="sldNum" sz="quarter" idx="12"/>
          </p:nvPr>
        </p:nvSpPr>
        <p:spPr>
          <a:xfrm>
            <a:off x="8686800" y="6477000"/>
            <a:ext cx="457200" cy="381000"/>
          </a:xfrm>
          <a:prstGeom prst="rect">
            <a:avLst/>
          </a:prstGeom>
        </p:spPr>
        <p:txBody>
          <a:bodyPr vert="horz" anchor="b"/>
          <a:lstStyle>
            <a:lvl1pPr algn="ctr" eaLnBrk="1" fontAlgn="auto" latinLnBrk="0" hangingPunct="1">
              <a:spcBef>
                <a:spcPts val="0"/>
              </a:spcBef>
              <a:spcAft>
                <a:spcPts val="0"/>
              </a:spcAft>
              <a:defRPr kumimoji="0" sz="1800">
                <a:solidFill>
                  <a:srgbClr val="FFFFFF"/>
                </a:solidFill>
                <a:latin typeface="+mj-lt"/>
                <a:cs typeface="+mn-cs"/>
              </a:defRPr>
            </a:lvl1pPr>
          </a:lstStyle>
          <a:p>
            <a:pPr>
              <a:defRPr/>
            </a:pPr>
            <a:fld id="{91B34B3C-CC2C-410C-981C-5DFB98BA5A9D}" type="slidenum">
              <a:rPr lang="en-US"/>
              <a:pPr>
                <a:defRPr/>
              </a:pPr>
              <a:t>‹#›</a:t>
            </a:fld>
            <a:endParaRPr lang="en-US" dirty="0"/>
          </a:p>
        </p:txBody>
      </p:sp>
    </p:spTree>
    <p:extLst>
      <p:ext uri="{BB962C8B-B14F-4D97-AF65-F5344CB8AC3E}">
        <p14:creationId xmlns:p14="http://schemas.microsoft.com/office/powerpoint/2010/main" val="3756727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flipV="1">
            <a:off x="838200" y="1920875"/>
            <a:ext cx="2057400" cy="90488"/>
          </a:xfrm>
          <a:prstGeom prst="rect">
            <a:avLst/>
          </a:prstGeom>
          <a:solidFill>
            <a:schemeClr val="tx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6" name="Title Placeholder 21"/>
          <p:cNvSpPr>
            <a:spLocks noGrp="1"/>
          </p:cNvSpPr>
          <p:nvPr>
            <p:ph type="title"/>
          </p:nvPr>
        </p:nvSpPr>
        <p:spPr>
          <a:xfrm>
            <a:off x="685800" y="0"/>
            <a:ext cx="8229600" cy="1920240"/>
          </a:xfrm>
          <a:prstGeom prst="rect">
            <a:avLst/>
          </a:prstGeom>
        </p:spPr>
        <p:txBody>
          <a:bodyPr>
            <a:normAutofit/>
          </a:bodyPr>
          <a:lstStyle/>
          <a:p>
            <a:r>
              <a:rPr lang="en-US" dirty="0"/>
              <a:t>CLICK TO EDIT MASTER TITLE STYLE</a:t>
            </a:r>
          </a:p>
        </p:txBody>
      </p:sp>
      <p:sp>
        <p:nvSpPr>
          <p:cNvPr id="17" name="Content Placeholder 2"/>
          <p:cNvSpPr>
            <a:spLocks noGrp="1"/>
          </p:cNvSpPr>
          <p:nvPr>
            <p:ph idx="1"/>
          </p:nvPr>
        </p:nvSpPr>
        <p:spPr>
          <a:xfrm>
            <a:off x="609600" y="2011680"/>
            <a:ext cx="8001000" cy="4526280"/>
          </a:xfrm>
          <a:prstGeom prst="rect">
            <a:avLst/>
          </a:prstGeom>
        </p:spPr>
        <p:txBody>
          <a:bodyPr/>
          <a:lstStyle>
            <a:lvl1pPr eaLnBrk="1" latinLnBrk="0" hangingPunct="1">
              <a:buClr>
                <a:schemeClr val="tx1"/>
              </a:buClr>
              <a:buFont typeface="Calibri" pitchFamily="34" charset="0"/>
              <a:buChar char="+"/>
              <a:defRPr>
                <a:latin typeface="Cambria" pitchFamily="18" charset="0"/>
              </a:defRPr>
            </a:lvl1pPr>
            <a:lvl2pPr eaLnBrk="1" latinLnBrk="0" hangingPunct="1">
              <a:buClr>
                <a:schemeClr val="tx1">
                  <a:lumMod val="50000"/>
                  <a:lumOff val="50000"/>
                </a:schemeClr>
              </a:buClr>
              <a:buFont typeface="Arial" pitchFamily="34" charset="0"/>
              <a:buChar char="•"/>
              <a:defRPr sz="2400">
                <a:latin typeface="Cambria" pitchFamily="18" charset="0"/>
              </a:defRPr>
            </a:lvl2pPr>
            <a:lvl3pPr eaLnBrk="1" latinLnBrk="0" hangingPunct="1">
              <a:buClr>
                <a:schemeClr val="tx1">
                  <a:lumMod val="65000"/>
                  <a:lumOff val="35000"/>
                </a:schemeClr>
              </a:buClr>
              <a:buFont typeface="Century Gothic" pitchFamily="34" charset="0"/>
              <a:buChar char="-"/>
              <a:defRPr sz="2000">
                <a:latin typeface="Cambria" pitchFamily="18" charset="0"/>
              </a:defRPr>
            </a:lvl3pPr>
            <a:lvl4pPr eaLnBrk="1" latinLnBrk="0" hangingPunct="1">
              <a:buClr>
                <a:schemeClr val="tx1">
                  <a:lumMod val="65000"/>
                  <a:lumOff val="35000"/>
                </a:schemeClr>
              </a:buClr>
              <a:defRPr sz="1800">
                <a:solidFill>
                  <a:schemeClr val="tx1">
                    <a:lumMod val="65000"/>
                    <a:lumOff val="35000"/>
                  </a:schemeClr>
                </a:solidFill>
              </a:defRPr>
            </a:lvl4pPr>
            <a:lvl5pPr eaLnBrk="1" latinLnBrk="0" hangingPunct="1">
              <a:buClr>
                <a:schemeClr val="tx1">
                  <a:lumMod val="65000"/>
                  <a:lumOff val="35000"/>
                </a:schemeClr>
              </a:buClr>
              <a:defRPr sz="18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13"/>
          <p:cNvSpPr>
            <a:spLocks noGrp="1"/>
          </p:cNvSpPr>
          <p:nvPr>
            <p:ph type="dt" sz="half" idx="10"/>
          </p:nvPr>
        </p:nvSpPr>
        <p:spPr/>
        <p:txBody>
          <a:bodyPr/>
          <a:lstStyle>
            <a:lvl1pPr algn="l" eaLnBrk="1" latinLnBrk="0" hangingPunct="1">
              <a:defRPr kumimoji="0" sz="800">
                <a:solidFill>
                  <a:schemeClr val="bg1">
                    <a:lumMod val="50000"/>
                  </a:schemeClr>
                </a:solidFill>
              </a:defRPr>
            </a:lvl1pPr>
          </a:lstStyle>
          <a:p>
            <a:pPr>
              <a:defRPr/>
            </a:pPr>
            <a:fld id="{9C6FDB01-01CD-499D-A277-32CEF6DDDD37}" type="datetime1">
              <a:rPr lang="en-US">
                <a:solidFill>
                  <a:srgbClr val="FFFFFF">
                    <a:lumMod val="50000"/>
                  </a:srgbClr>
                </a:solidFill>
              </a:rPr>
              <a:pPr>
                <a:defRPr/>
              </a:pPr>
              <a:t>5/5/2023</a:t>
            </a:fld>
            <a:endParaRPr lang="en-US" dirty="0">
              <a:solidFill>
                <a:srgbClr val="FFFFFF">
                  <a:lumMod val="50000"/>
                </a:srgbClr>
              </a:solidFill>
            </a:endParaRPr>
          </a:p>
        </p:txBody>
      </p:sp>
      <p:sp>
        <p:nvSpPr>
          <p:cNvPr id="6" name="Footer Placeholder 2"/>
          <p:cNvSpPr>
            <a:spLocks noGrp="1"/>
          </p:cNvSpPr>
          <p:nvPr>
            <p:ph type="ftr" sz="quarter" idx="11"/>
          </p:nvPr>
        </p:nvSpPr>
        <p:spPr/>
        <p:txBody>
          <a:bodyPr/>
          <a:lstStyle>
            <a:lvl1pPr algn="r" eaLnBrk="1" latinLnBrk="0" hangingPunct="1">
              <a:defRPr kumimoji="0" sz="800">
                <a:solidFill>
                  <a:schemeClr val="bg1">
                    <a:lumMod val="50000"/>
                  </a:schemeClr>
                </a:solidFill>
              </a:defRPr>
            </a:lvl1pPr>
          </a:lstStyle>
          <a:p>
            <a:pPr>
              <a:defRPr/>
            </a:pPr>
            <a:r>
              <a:rPr lang="en-US">
                <a:solidFill>
                  <a:srgbClr val="FFFFFF">
                    <a:lumMod val="50000"/>
                  </a:srgbClr>
                </a:solidFill>
              </a:rPr>
              <a:t>©  TSI Incorporated</a:t>
            </a:r>
            <a:endParaRPr lang="en-US" dirty="0">
              <a:solidFill>
                <a:srgbClr val="FFFFFF">
                  <a:lumMod val="50000"/>
                </a:srgbClr>
              </a:solidFill>
            </a:endParaRPr>
          </a:p>
        </p:txBody>
      </p:sp>
      <p:sp>
        <p:nvSpPr>
          <p:cNvPr id="7" name="Slide Number Placeholder 22"/>
          <p:cNvSpPr>
            <a:spLocks noGrp="1"/>
          </p:cNvSpPr>
          <p:nvPr>
            <p:ph type="sldNum" sz="quarter" idx="12"/>
          </p:nvPr>
        </p:nvSpPr>
        <p:spPr>
          <a:xfrm>
            <a:off x="8686800" y="6477000"/>
            <a:ext cx="457200" cy="381000"/>
          </a:xfrm>
          <a:prstGeom prst="rect">
            <a:avLst/>
          </a:prstGeom>
        </p:spPr>
        <p:txBody>
          <a:bodyPr vert="horz" anchor="b"/>
          <a:lstStyle>
            <a:lvl1pPr algn="ctr" eaLnBrk="1" fontAlgn="auto" latinLnBrk="0" hangingPunct="1">
              <a:spcBef>
                <a:spcPts val="0"/>
              </a:spcBef>
              <a:spcAft>
                <a:spcPts val="0"/>
              </a:spcAft>
              <a:defRPr kumimoji="0" sz="1800">
                <a:solidFill>
                  <a:srgbClr val="FFFFFF"/>
                </a:solidFill>
                <a:latin typeface="+mj-lt"/>
                <a:cs typeface="+mn-cs"/>
              </a:defRPr>
            </a:lvl1pPr>
          </a:lstStyle>
          <a:p>
            <a:pPr>
              <a:defRPr/>
            </a:pPr>
            <a:fld id="{B442268F-A109-4085-8D5F-44FB908FFFBD}" type="slidenum">
              <a:rPr lang="en-US"/>
              <a:pPr>
                <a:defRPr/>
              </a:pPr>
              <a:t>‹#›</a:t>
            </a:fld>
            <a:endParaRPr lang="en-US" dirty="0"/>
          </a:p>
        </p:txBody>
      </p:sp>
    </p:spTree>
    <p:extLst>
      <p:ext uri="{BB962C8B-B14F-4D97-AF65-F5344CB8AC3E}">
        <p14:creationId xmlns:p14="http://schemas.microsoft.com/office/powerpoint/2010/main" val="1636882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249425"/>
            <a:ext cx="3962400" cy="4525963"/>
          </a:xfrm>
          <a:prstGeom prst="rect">
            <a:avLst/>
          </a:prstGeom>
        </p:spPr>
        <p:txBody>
          <a:bodyPr/>
          <a:lstStyle>
            <a:lvl1pPr>
              <a:defRPr sz="2000">
                <a:latin typeface="Cambria" pitchFamily="18" charset="0"/>
              </a:defRPr>
            </a:lvl1pPr>
            <a:lvl2pPr>
              <a:defRPr sz="1800">
                <a:latin typeface="Cambria" pitchFamily="18" charset="0"/>
              </a:defRPr>
            </a:lvl2pPr>
            <a:lvl3pPr>
              <a:defRPr sz="1600">
                <a:latin typeface="Cambria" pitchFamily="18" charset="0"/>
              </a:defRPr>
            </a:lvl3pPr>
            <a:lvl4pPr>
              <a:buClr>
                <a:schemeClr val="tx1">
                  <a:lumMod val="65000"/>
                  <a:lumOff val="35000"/>
                </a:schemeClr>
              </a:buClr>
              <a:defRPr sz="1400">
                <a:latin typeface="Cambria" pitchFamily="18" charset="0"/>
              </a:defRPr>
            </a:lvl4pPr>
            <a:lvl5pPr>
              <a:buClr>
                <a:schemeClr val="tx1">
                  <a:lumMod val="65000"/>
                  <a:lumOff val="35000"/>
                </a:schemeClr>
              </a:buClr>
              <a:defRPr sz="1400">
                <a:latin typeface="Cambria"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2249425"/>
            <a:ext cx="3962400" cy="4525963"/>
          </a:xfrm>
          <a:prstGeom prst="rect">
            <a:avLst/>
          </a:prstGeom>
        </p:spPr>
        <p:txBody>
          <a:bodyPr/>
          <a:lstStyle>
            <a:lvl1pPr eaLnBrk="1" latinLnBrk="0" hangingPunct="1">
              <a:defRPr sz="2000">
                <a:latin typeface="Cambria" pitchFamily="18" charset="0"/>
              </a:defRPr>
            </a:lvl1pPr>
            <a:lvl2pPr eaLnBrk="1" latinLnBrk="0" hangingPunct="1">
              <a:defRPr sz="1800">
                <a:latin typeface="Cambria" pitchFamily="18" charset="0"/>
              </a:defRPr>
            </a:lvl2pPr>
            <a:lvl3pPr eaLnBrk="1" latinLnBrk="0" hangingPunct="1">
              <a:defRPr sz="1600">
                <a:latin typeface="Cambria" pitchFamily="18" charset="0"/>
              </a:defRPr>
            </a:lvl3pPr>
            <a:lvl4pPr eaLnBrk="1" latinLnBrk="0" hangingPunct="1">
              <a:buClr>
                <a:schemeClr val="tx1">
                  <a:lumMod val="65000"/>
                  <a:lumOff val="35000"/>
                </a:schemeClr>
              </a:buClr>
              <a:defRPr sz="1400">
                <a:latin typeface="Cambria" pitchFamily="18" charset="0"/>
              </a:defRPr>
            </a:lvl4pPr>
            <a:lvl5pPr eaLnBrk="1" latinLnBrk="0" hangingPunct="1">
              <a:buClr>
                <a:schemeClr val="tx1">
                  <a:lumMod val="65000"/>
                  <a:lumOff val="35000"/>
                </a:schemeClr>
              </a:buClr>
              <a:defRPr sz="1400">
                <a:latin typeface="Cambria"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Placeholder 21"/>
          <p:cNvSpPr>
            <a:spLocks noGrp="1"/>
          </p:cNvSpPr>
          <p:nvPr>
            <p:ph type="title"/>
          </p:nvPr>
        </p:nvSpPr>
        <p:spPr>
          <a:xfrm>
            <a:off x="685800" y="0"/>
            <a:ext cx="8229600" cy="1920240"/>
          </a:xfrm>
          <a:prstGeom prst="rect">
            <a:avLst/>
          </a:prstGeom>
        </p:spPr>
        <p:txBody>
          <a:bodyPr>
            <a:normAutofit/>
          </a:bodyPr>
          <a:lstStyle/>
          <a:p>
            <a:r>
              <a:rPr lang="en-US" dirty="0"/>
              <a:t>CLICK TO EDIT MASTER TITLE STYLE</a:t>
            </a:r>
          </a:p>
        </p:txBody>
      </p:sp>
      <p:sp>
        <p:nvSpPr>
          <p:cNvPr id="5" name="Date Placeholder 13"/>
          <p:cNvSpPr>
            <a:spLocks noGrp="1"/>
          </p:cNvSpPr>
          <p:nvPr>
            <p:ph type="dt" sz="half" idx="10"/>
          </p:nvPr>
        </p:nvSpPr>
        <p:spPr/>
        <p:txBody>
          <a:bodyPr/>
          <a:lstStyle>
            <a:lvl1pPr algn="l" eaLnBrk="1" latinLnBrk="0" hangingPunct="1">
              <a:defRPr kumimoji="0" sz="800">
                <a:solidFill>
                  <a:schemeClr val="bg1">
                    <a:lumMod val="50000"/>
                  </a:schemeClr>
                </a:solidFill>
              </a:defRPr>
            </a:lvl1pPr>
          </a:lstStyle>
          <a:p>
            <a:pPr>
              <a:defRPr/>
            </a:pPr>
            <a:fld id="{1D2204A3-4B8C-4AFB-9FEB-B8F2945CA06B}" type="datetime1">
              <a:rPr lang="en-US">
                <a:solidFill>
                  <a:srgbClr val="FFFFFF">
                    <a:lumMod val="50000"/>
                  </a:srgbClr>
                </a:solidFill>
              </a:rPr>
              <a:pPr>
                <a:defRPr/>
              </a:pPr>
              <a:t>5/5/2023</a:t>
            </a:fld>
            <a:endParaRPr lang="en-US" dirty="0">
              <a:solidFill>
                <a:srgbClr val="FFFFFF">
                  <a:lumMod val="50000"/>
                </a:srgbClr>
              </a:solidFill>
            </a:endParaRPr>
          </a:p>
        </p:txBody>
      </p:sp>
      <p:sp>
        <p:nvSpPr>
          <p:cNvPr id="6" name="Footer Placeholder 2"/>
          <p:cNvSpPr>
            <a:spLocks noGrp="1"/>
          </p:cNvSpPr>
          <p:nvPr>
            <p:ph type="ftr" sz="quarter" idx="11"/>
          </p:nvPr>
        </p:nvSpPr>
        <p:spPr/>
        <p:txBody>
          <a:bodyPr/>
          <a:lstStyle>
            <a:lvl1pPr algn="r" eaLnBrk="1" latinLnBrk="0" hangingPunct="1">
              <a:defRPr kumimoji="0" sz="800">
                <a:solidFill>
                  <a:schemeClr val="bg1">
                    <a:lumMod val="50000"/>
                  </a:schemeClr>
                </a:solidFill>
              </a:defRPr>
            </a:lvl1pPr>
          </a:lstStyle>
          <a:p>
            <a:pPr>
              <a:defRPr/>
            </a:pPr>
            <a:r>
              <a:rPr lang="en-US">
                <a:solidFill>
                  <a:srgbClr val="FFFFFF">
                    <a:lumMod val="50000"/>
                  </a:srgbClr>
                </a:solidFill>
              </a:rPr>
              <a:t>©  TSI Incorporated</a:t>
            </a:r>
            <a:endParaRPr lang="en-US" dirty="0">
              <a:solidFill>
                <a:srgbClr val="FFFFFF">
                  <a:lumMod val="50000"/>
                </a:srgbClr>
              </a:solidFill>
            </a:endParaRPr>
          </a:p>
        </p:txBody>
      </p:sp>
      <p:sp>
        <p:nvSpPr>
          <p:cNvPr id="7" name="Slide Number Placeholder 22"/>
          <p:cNvSpPr>
            <a:spLocks noGrp="1"/>
          </p:cNvSpPr>
          <p:nvPr>
            <p:ph type="sldNum" sz="quarter" idx="12"/>
          </p:nvPr>
        </p:nvSpPr>
        <p:spPr>
          <a:xfrm>
            <a:off x="8686800" y="6477000"/>
            <a:ext cx="457200" cy="381000"/>
          </a:xfrm>
          <a:prstGeom prst="rect">
            <a:avLst/>
          </a:prstGeom>
        </p:spPr>
        <p:txBody>
          <a:bodyPr vert="horz" anchor="b"/>
          <a:lstStyle>
            <a:lvl1pPr algn="ctr" eaLnBrk="1" fontAlgn="auto" latinLnBrk="0" hangingPunct="1">
              <a:spcBef>
                <a:spcPts val="0"/>
              </a:spcBef>
              <a:spcAft>
                <a:spcPts val="0"/>
              </a:spcAft>
              <a:defRPr kumimoji="0" sz="1800">
                <a:solidFill>
                  <a:srgbClr val="FFFFFF"/>
                </a:solidFill>
                <a:latin typeface="+mj-lt"/>
                <a:cs typeface="+mn-cs"/>
              </a:defRPr>
            </a:lvl1pPr>
          </a:lstStyle>
          <a:p>
            <a:pPr>
              <a:defRPr/>
            </a:pPr>
            <a:fld id="{57739559-9D83-4A1A-A7B4-D47B883D54BD}" type="slidenum">
              <a:rPr lang="en-US"/>
              <a:pPr>
                <a:defRPr/>
              </a:pPr>
              <a:t>‹#›</a:t>
            </a:fld>
            <a:endParaRPr lang="en-US" dirty="0"/>
          </a:p>
        </p:txBody>
      </p:sp>
    </p:spTree>
    <p:extLst>
      <p:ext uri="{BB962C8B-B14F-4D97-AF65-F5344CB8AC3E}">
        <p14:creationId xmlns:p14="http://schemas.microsoft.com/office/powerpoint/2010/main" val="3325592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a:xfrm flipV="1">
            <a:off x="838200" y="1920875"/>
            <a:ext cx="2057400" cy="90488"/>
          </a:xfrm>
          <a:prstGeom prst="rect">
            <a:avLst/>
          </a:prstGeom>
          <a:solidFill>
            <a:schemeClr val="tx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 name="Content Placeholder 2"/>
          <p:cNvSpPr>
            <a:spLocks noGrp="1"/>
          </p:cNvSpPr>
          <p:nvPr>
            <p:ph sz="half" idx="1"/>
          </p:nvPr>
        </p:nvSpPr>
        <p:spPr>
          <a:xfrm>
            <a:off x="609600" y="2249425"/>
            <a:ext cx="3962400" cy="4525963"/>
          </a:xfrm>
          <a:prstGeom prst="rect">
            <a:avLst/>
          </a:prstGeom>
        </p:spPr>
        <p:txBody>
          <a:bodyPr/>
          <a:lstStyle>
            <a:lvl1pPr>
              <a:defRPr sz="2000">
                <a:latin typeface="Cambria" pitchFamily="18" charset="0"/>
              </a:defRPr>
            </a:lvl1pPr>
            <a:lvl2pPr>
              <a:defRPr sz="1800">
                <a:latin typeface="Cambria" pitchFamily="18" charset="0"/>
              </a:defRPr>
            </a:lvl2pPr>
            <a:lvl3pPr>
              <a:defRPr sz="1600">
                <a:latin typeface="Cambria" pitchFamily="18" charset="0"/>
              </a:defRPr>
            </a:lvl3pPr>
            <a:lvl4pPr>
              <a:buClr>
                <a:schemeClr val="tx1">
                  <a:lumMod val="65000"/>
                  <a:lumOff val="35000"/>
                </a:schemeClr>
              </a:buClr>
              <a:defRPr sz="1400">
                <a:latin typeface="Cambria" pitchFamily="18" charset="0"/>
              </a:defRPr>
            </a:lvl4pPr>
            <a:lvl5pPr>
              <a:buClr>
                <a:schemeClr val="tx1">
                  <a:lumMod val="65000"/>
                  <a:lumOff val="35000"/>
                </a:schemeClr>
              </a:buClr>
              <a:defRPr sz="1400">
                <a:latin typeface="Cambria"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2249425"/>
            <a:ext cx="3962400" cy="4525963"/>
          </a:xfrm>
          <a:prstGeom prst="rect">
            <a:avLst/>
          </a:prstGeom>
        </p:spPr>
        <p:txBody>
          <a:bodyPr/>
          <a:lstStyle>
            <a:lvl1pPr>
              <a:defRPr sz="2000">
                <a:latin typeface="Cambria" pitchFamily="18" charset="0"/>
              </a:defRPr>
            </a:lvl1pPr>
            <a:lvl2pPr>
              <a:defRPr sz="1800">
                <a:latin typeface="Cambria" pitchFamily="18" charset="0"/>
              </a:defRPr>
            </a:lvl2pPr>
            <a:lvl3pPr>
              <a:defRPr sz="1600">
                <a:latin typeface="Cambria" pitchFamily="18" charset="0"/>
              </a:defRPr>
            </a:lvl3pPr>
            <a:lvl4pPr>
              <a:buClr>
                <a:schemeClr val="tx1">
                  <a:lumMod val="65000"/>
                  <a:lumOff val="35000"/>
                </a:schemeClr>
              </a:buClr>
              <a:defRPr sz="1400">
                <a:latin typeface="Cambria" pitchFamily="18" charset="0"/>
              </a:defRPr>
            </a:lvl4pPr>
            <a:lvl5pPr>
              <a:buClr>
                <a:schemeClr val="tx1">
                  <a:lumMod val="65000"/>
                  <a:lumOff val="35000"/>
                </a:schemeClr>
              </a:buClr>
              <a:defRPr sz="1400">
                <a:latin typeface="Cambria"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Placeholder 21"/>
          <p:cNvSpPr>
            <a:spLocks noGrp="1"/>
          </p:cNvSpPr>
          <p:nvPr>
            <p:ph type="title"/>
          </p:nvPr>
        </p:nvSpPr>
        <p:spPr>
          <a:xfrm>
            <a:off x="685800" y="0"/>
            <a:ext cx="8229600" cy="1920240"/>
          </a:xfrm>
          <a:prstGeom prst="rect">
            <a:avLst/>
          </a:prstGeom>
        </p:spPr>
        <p:txBody>
          <a:bodyPr>
            <a:normAutofit/>
          </a:bodyPr>
          <a:lstStyle/>
          <a:p>
            <a:r>
              <a:rPr lang="en-US" dirty="0"/>
              <a:t>CLICK TO EDIT MASTER TITLE STYLE</a:t>
            </a:r>
          </a:p>
        </p:txBody>
      </p:sp>
      <p:sp>
        <p:nvSpPr>
          <p:cNvPr id="6" name="Date Placeholder 13"/>
          <p:cNvSpPr>
            <a:spLocks noGrp="1"/>
          </p:cNvSpPr>
          <p:nvPr>
            <p:ph type="dt" sz="half" idx="10"/>
          </p:nvPr>
        </p:nvSpPr>
        <p:spPr/>
        <p:txBody>
          <a:bodyPr/>
          <a:lstStyle>
            <a:lvl1pPr algn="l" eaLnBrk="1" latinLnBrk="0" hangingPunct="1">
              <a:defRPr kumimoji="0" sz="800">
                <a:solidFill>
                  <a:schemeClr val="bg1">
                    <a:lumMod val="50000"/>
                  </a:schemeClr>
                </a:solidFill>
              </a:defRPr>
            </a:lvl1pPr>
          </a:lstStyle>
          <a:p>
            <a:pPr>
              <a:defRPr/>
            </a:pPr>
            <a:fld id="{F9365F66-262B-4EAE-ACA0-7305062AB9B4}" type="datetime1">
              <a:rPr lang="en-US">
                <a:solidFill>
                  <a:srgbClr val="FFFFFF">
                    <a:lumMod val="50000"/>
                  </a:srgbClr>
                </a:solidFill>
              </a:rPr>
              <a:pPr>
                <a:defRPr/>
              </a:pPr>
              <a:t>5/5/2023</a:t>
            </a:fld>
            <a:endParaRPr lang="en-US" dirty="0">
              <a:solidFill>
                <a:srgbClr val="FFFFFF">
                  <a:lumMod val="50000"/>
                </a:srgbClr>
              </a:solidFill>
            </a:endParaRPr>
          </a:p>
        </p:txBody>
      </p:sp>
      <p:sp>
        <p:nvSpPr>
          <p:cNvPr id="7" name="Footer Placeholder 2"/>
          <p:cNvSpPr>
            <a:spLocks noGrp="1"/>
          </p:cNvSpPr>
          <p:nvPr>
            <p:ph type="ftr" sz="quarter" idx="11"/>
          </p:nvPr>
        </p:nvSpPr>
        <p:spPr/>
        <p:txBody>
          <a:bodyPr/>
          <a:lstStyle>
            <a:lvl1pPr algn="r" eaLnBrk="1" latinLnBrk="0" hangingPunct="1">
              <a:defRPr kumimoji="0" sz="800">
                <a:solidFill>
                  <a:schemeClr val="bg1">
                    <a:lumMod val="50000"/>
                  </a:schemeClr>
                </a:solidFill>
              </a:defRPr>
            </a:lvl1pPr>
          </a:lstStyle>
          <a:p>
            <a:pPr>
              <a:defRPr/>
            </a:pPr>
            <a:r>
              <a:rPr lang="en-US">
                <a:solidFill>
                  <a:srgbClr val="FFFFFF">
                    <a:lumMod val="50000"/>
                  </a:srgbClr>
                </a:solidFill>
              </a:rPr>
              <a:t>©  TSI Incorporated</a:t>
            </a:r>
            <a:endParaRPr lang="en-US" dirty="0">
              <a:solidFill>
                <a:srgbClr val="FFFFFF">
                  <a:lumMod val="50000"/>
                </a:srgbClr>
              </a:solidFill>
            </a:endParaRPr>
          </a:p>
        </p:txBody>
      </p:sp>
      <p:sp>
        <p:nvSpPr>
          <p:cNvPr id="8" name="Slide Number Placeholder 22"/>
          <p:cNvSpPr>
            <a:spLocks noGrp="1"/>
          </p:cNvSpPr>
          <p:nvPr>
            <p:ph type="sldNum" sz="quarter" idx="12"/>
          </p:nvPr>
        </p:nvSpPr>
        <p:spPr>
          <a:xfrm>
            <a:off x="8686800" y="6477000"/>
            <a:ext cx="457200" cy="381000"/>
          </a:xfrm>
          <a:prstGeom prst="rect">
            <a:avLst/>
          </a:prstGeom>
        </p:spPr>
        <p:txBody>
          <a:bodyPr vert="horz" anchor="b"/>
          <a:lstStyle>
            <a:lvl1pPr algn="ctr" eaLnBrk="1" fontAlgn="auto" latinLnBrk="0" hangingPunct="1">
              <a:spcBef>
                <a:spcPts val="0"/>
              </a:spcBef>
              <a:spcAft>
                <a:spcPts val="0"/>
              </a:spcAft>
              <a:defRPr kumimoji="0" sz="1800">
                <a:solidFill>
                  <a:srgbClr val="FFFFFF"/>
                </a:solidFill>
                <a:latin typeface="+mj-lt"/>
                <a:cs typeface="+mn-cs"/>
              </a:defRPr>
            </a:lvl1pPr>
          </a:lstStyle>
          <a:p>
            <a:pPr>
              <a:defRPr/>
            </a:pPr>
            <a:fld id="{E3294F8B-AE24-4C1E-A091-1644EBE0F6DA}" type="slidenum">
              <a:rPr lang="en-US"/>
              <a:pPr>
                <a:defRPr/>
              </a:pPr>
              <a:t>‹#›</a:t>
            </a:fld>
            <a:endParaRPr lang="en-US" dirty="0"/>
          </a:p>
        </p:txBody>
      </p:sp>
    </p:spTree>
    <p:extLst>
      <p:ext uri="{BB962C8B-B14F-4D97-AF65-F5344CB8AC3E}">
        <p14:creationId xmlns:p14="http://schemas.microsoft.com/office/powerpoint/2010/main" val="4184524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196" y="2244971"/>
            <a:ext cx="3733805" cy="457200"/>
          </a:xfrm>
          <a:prstGeom prst="rect">
            <a:avLst/>
          </a:prstGeom>
          <a:solidFill>
            <a:schemeClr val="tx1">
              <a:lumMod val="95000"/>
              <a:lumOff val="5000"/>
            </a:schemeClr>
          </a:solidFill>
          <a:ln w="12700">
            <a:noFill/>
          </a:ln>
        </p:spPr>
        <p:txBody>
          <a:bodyPr anchor="ctr">
            <a:noAutofit/>
          </a:bodyPr>
          <a:lstStyle>
            <a:lvl1pPr marL="45720" indent="0">
              <a:buNone/>
              <a:defRPr sz="1900" b="0">
                <a:solidFill>
                  <a:schemeClr val="bg1"/>
                </a:solidFill>
                <a:latin typeface="+mj-lt"/>
              </a:defRPr>
            </a:lvl1pPr>
            <a:lvl2pPr>
              <a:buNone/>
              <a:defRPr sz="2000" b="1"/>
            </a:lvl2pPr>
            <a:lvl3pPr>
              <a:buNone/>
              <a:defRPr sz="1800" b="1"/>
            </a:lvl3pPr>
            <a:lvl4pPr>
              <a:buNone/>
              <a:defRPr sz="1600" b="1"/>
            </a:lvl4pPr>
            <a:lvl5pPr>
              <a:buNone/>
              <a:defRPr sz="1600" b="1"/>
            </a:lvl5pPr>
          </a:lstStyle>
          <a:p>
            <a:pPr lvl="0"/>
            <a:r>
              <a:rPr lang="en-US" dirty="0"/>
              <a:t>Click to edit Master text styles</a:t>
            </a:r>
          </a:p>
        </p:txBody>
      </p:sp>
      <p:sp>
        <p:nvSpPr>
          <p:cNvPr id="4" name="Text Placeholder 3"/>
          <p:cNvSpPr>
            <a:spLocks noGrp="1"/>
          </p:cNvSpPr>
          <p:nvPr>
            <p:ph type="body" sz="half" idx="3"/>
          </p:nvPr>
        </p:nvSpPr>
        <p:spPr>
          <a:xfrm>
            <a:off x="4955922" y="2244971"/>
            <a:ext cx="3733800" cy="457200"/>
          </a:xfrm>
          <a:prstGeom prst="rect">
            <a:avLst/>
          </a:prstGeom>
          <a:solidFill>
            <a:schemeClr val="tx1"/>
          </a:solidFill>
          <a:ln w="12700">
            <a:noFill/>
          </a:ln>
        </p:spPr>
        <p:txBody>
          <a:bodyPr anchor="ctr">
            <a:noAutofit/>
          </a:bodyPr>
          <a:lstStyle>
            <a:lvl1pPr marL="45720" indent="0">
              <a:buNone/>
              <a:defRPr sz="1900" b="0">
                <a:solidFill>
                  <a:schemeClr val="bg1"/>
                </a:solidFill>
                <a:latin typeface="+mj-lt"/>
              </a:defRPr>
            </a:lvl1pPr>
            <a:lvl2pPr>
              <a:buNone/>
              <a:defRPr sz="2000" b="1"/>
            </a:lvl2pPr>
            <a:lvl3pPr>
              <a:buNone/>
              <a:defRPr sz="1800" b="1"/>
            </a:lvl3pPr>
            <a:lvl4pPr>
              <a:buNone/>
              <a:defRPr sz="1600" b="1"/>
            </a:lvl4pPr>
            <a:lvl5pPr>
              <a:buNone/>
              <a:defRPr sz="1600" b="1"/>
            </a:lvl5pPr>
          </a:lstStyle>
          <a:p>
            <a:pPr lvl="0"/>
            <a:r>
              <a:rPr lang="en-US" dirty="0"/>
              <a:t>Click to edit Master text styles</a:t>
            </a:r>
          </a:p>
        </p:txBody>
      </p:sp>
      <p:sp>
        <p:nvSpPr>
          <p:cNvPr id="5" name="Content Placeholder 4"/>
          <p:cNvSpPr>
            <a:spLocks noGrp="1"/>
          </p:cNvSpPr>
          <p:nvPr>
            <p:ph sz="quarter" idx="2"/>
          </p:nvPr>
        </p:nvSpPr>
        <p:spPr>
          <a:xfrm>
            <a:off x="838196" y="2708519"/>
            <a:ext cx="3733805" cy="3886200"/>
          </a:xfrm>
          <a:prstGeom prst="rect">
            <a:avLst/>
          </a:prstGeom>
        </p:spPr>
        <p:txBody>
          <a:bodyPr/>
          <a:lstStyle>
            <a:lvl1pPr>
              <a:defRPr sz="2000">
                <a:latin typeface="Cambria" pitchFamily="18" charset="0"/>
              </a:defRPr>
            </a:lvl1pPr>
            <a:lvl2pPr>
              <a:defRPr sz="1800">
                <a:latin typeface="Cambria" pitchFamily="18" charset="0"/>
              </a:defRPr>
            </a:lvl2pPr>
            <a:lvl3pPr>
              <a:defRPr sz="1600">
                <a:latin typeface="Cambria" pitchFamily="18" charset="0"/>
              </a:defRPr>
            </a:lvl3pPr>
            <a:lvl4pPr>
              <a:buClr>
                <a:schemeClr val="tx1">
                  <a:lumMod val="65000"/>
                  <a:lumOff val="35000"/>
                </a:schemeClr>
              </a:buClr>
              <a:defRPr sz="1400"/>
            </a:lvl4pPr>
            <a:lvl5pPr>
              <a:buClr>
                <a:schemeClr val="tx1">
                  <a:lumMod val="65000"/>
                  <a:lumOff val="35000"/>
                </a:schemeClr>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953001" y="2708519"/>
            <a:ext cx="3733800" cy="3886200"/>
          </a:xfrm>
          <a:prstGeom prst="rect">
            <a:avLst/>
          </a:prstGeom>
        </p:spPr>
        <p:txBody>
          <a:bodyPr/>
          <a:lstStyle>
            <a:lvl1pPr>
              <a:defRPr sz="2000">
                <a:latin typeface="Cambria" pitchFamily="18" charset="0"/>
              </a:defRPr>
            </a:lvl1pPr>
            <a:lvl2pPr>
              <a:defRPr sz="1800">
                <a:latin typeface="Cambria" pitchFamily="18" charset="0"/>
              </a:defRPr>
            </a:lvl2pPr>
            <a:lvl3pPr>
              <a:defRPr sz="1600">
                <a:latin typeface="Cambria" pitchFamily="18" charset="0"/>
              </a:defRPr>
            </a:lvl3pPr>
            <a:lvl4pPr>
              <a:buClr>
                <a:schemeClr val="tx1">
                  <a:lumMod val="65000"/>
                  <a:lumOff val="35000"/>
                </a:schemeClr>
              </a:buClr>
              <a:defRPr sz="1400"/>
            </a:lvl4pPr>
            <a:lvl5pPr>
              <a:buClr>
                <a:schemeClr val="tx1">
                  <a:lumMod val="65000"/>
                  <a:lumOff val="35000"/>
                </a:schemeClr>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21"/>
          <p:cNvSpPr>
            <a:spLocks noGrp="1"/>
          </p:cNvSpPr>
          <p:nvPr>
            <p:ph type="title"/>
          </p:nvPr>
        </p:nvSpPr>
        <p:spPr>
          <a:xfrm>
            <a:off x="685800" y="0"/>
            <a:ext cx="8229600" cy="1920240"/>
          </a:xfrm>
          <a:prstGeom prst="rect">
            <a:avLst/>
          </a:prstGeom>
        </p:spPr>
        <p:txBody>
          <a:bodyPr>
            <a:normAutofit/>
          </a:bodyPr>
          <a:lstStyle/>
          <a:p>
            <a:r>
              <a:rPr lang="en-US" dirty="0"/>
              <a:t>CLICK TO EDIT MASTER TITLE STYLE</a:t>
            </a:r>
          </a:p>
        </p:txBody>
      </p:sp>
      <p:sp>
        <p:nvSpPr>
          <p:cNvPr id="7" name="Date Placeholder 13"/>
          <p:cNvSpPr>
            <a:spLocks noGrp="1"/>
          </p:cNvSpPr>
          <p:nvPr>
            <p:ph type="dt" sz="half" idx="10"/>
          </p:nvPr>
        </p:nvSpPr>
        <p:spPr/>
        <p:txBody>
          <a:bodyPr/>
          <a:lstStyle>
            <a:lvl1pPr algn="l" eaLnBrk="1" latinLnBrk="0" hangingPunct="1">
              <a:defRPr kumimoji="0" sz="800">
                <a:solidFill>
                  <a:schemeClr val="bg1">
                    <a:lumMod val="50000"/>
                  </a:schemeClr>
                </a:solidFill>
              </a:defRPr>
            </a:lvl1pPr>
          </a:lstStyle>
          <a:p>
            <a:pPr>
              <a:defRPr/>
            </a:pPr>
            <a:fld id="{5B021ACA-50AA-4E78-924D-8D6AF603775B}" type="datetime1">
              <a:rPr lang="en-US">
                <a:solidFill>
                  <a:srgbClr val="FFFFFF">
                    <a:lumMod val="50000"/>
                  </a:srgbClr>
                </a:solidFill>
              </a:rPr>
              <a:pPr>
                <a:defRPr/>
              </a:pPr>
              <a:t>5/5/2023</a:t>
            </a:fld>
            <a:endParaRPr lang="en-US" dirty="0">
              <a:solidFill>
                <a:srgbClr val="FFFFFF">
                  <a:lumMod val="50000"/>
                </a:srgbClr>
              </a:solidFill>
            </a:endParaRPr>
          </a:p>
        </p:txBody>
      </p:sp>
      <p:sp>
        <p:nvSpPr>
          <p:cNvPr id="8" name="Footer Placeholder 2"/>
          <p:cNvSpPr>
            <a:spLocks noGrp="1"/>
          </p:cNvSpPr>
          <p:nvPr>
            <p:ph type="ftr" sz="quarter" idx="11"/>
          </p:nvPr>
        </p:nvSpPr>
        <p:spPr/>
        <p:txBody>
          <a:bodyPr/>
          <a:lstStyle>
            <a:lvl1pPr algn="r" eaLnBrk="1" latinLnBrk="0" hangingPunct="1">
              <a:defRPr kumimoji="0" sz="800">
                <a:solidFill>
                  <a:schemeClr val="bg1">
                    <a:lumMod val="50000"/>
                  </a:schemeClr>
                </a:solidFill>
              </a:defRPr>
            </a:lvl1pPr>
          </a:lstStyle>
          <a:p>
            <a:pPr>
              <a:defRPr/>
            </a:pPr>
            <a:r>
              <a:rPr lang="en-US">
                <a:solidFill>
                  <a:srgbClr val="FFFFFF">
                    <a:lumMod val="50000"/>
                  </a:srgbClr>
                </a:solidFill>
              </a:rPr>
              <a:t>©  TSI Incorporated</a:t>
            </a:r>
            <a:endParaRPr lang="en-US" dirty="0">
              <a:solidFill>
                <a:srgbClr val="FFFFFF">
                  <a:lumMod val="50000"/>
                </a:srgbClr>
              </a:solidFill>
            </a:endParaRPr>
          </a:p>
        </p:txBody>
      </p:sp>
      <p:sp>
        <p:nvSpPr>
          <p:cNvPr id="9" name="Slide Number Placeholder 22"/>
          <p:cNvSpPr>
            <a:spLocks noGrp="1"/>
          </p:cNvSpPr>
          <p:nvPr>
            <p:ph type="sldNum" sz="quarter" idx="12"/>
          </p:nvPr>
        </p:nvSpPr>
        <p:spPr>
          <a:xfrm>
            <a:off x="8686800" y="6477000"/>
            <a:ext cx="457200" cy="381000"/>
          </a:xfrm>
          <a:prstGeom prst="rect">
            <a:avLst/>
          </a:prstGeom>
        </p:spPr>
        <p:txBody>
          <a:bodyPr vert="horz" anchor="b"/>
          <a:lstStyle>
            <a:lvl1pPr algn="ctr" eaLnBrk="1" fontAlgn="auto" latinLnBrk="0" hangingPunct="1">
              <a:spcBef>
                <a:spcPts val="0"/>
              </a:spcBef>
              <a:spcAft>
                <a:spcPts val="0"/>
              </a:spcAft>
              <a:defRPr kumimoji="0" sz="1800">
                <a:solidFill>
                  <a:srgbClr val="FFFFFF"/>
                </a:solidFill>
                <a:latin typeface="+mj-lt"/>
                <a:cs typeface="+mn-cs"/>
              </a:defRPr>
            </a:lvl1pPr>
          </a:lstStyle>
          <a:p>
            <a:pPr>
              <a:defRPr/>
            </a:pPr>
            <a:fld id="{C06BEB40-2764-40DA-8629-06B2EA528FD0}" type="slidenum">
              <a:rPr lang="en-US"/>
              <a:pPr>
                <a:defRPr/>
              </a:pPr>
              <a:t>‹#›</a:t>
            </a:fld>
            <a:endParaRPr lang="en-US" dirty="0"/>
          </a:p>
        </p:txBody>
      </p:sp>
    </p:spTree>
    <p:extLst>
      <p:ext uri="{BB962C8B-B14F-4D97-AF65-F5344CB8AC3E}">
        <p14:creationId xmlns:p14="http://schemas.microsoft.com/office/powerpoint/2010/main" val="3871486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Placeholder 21"/>
          <p:cNvSpPr>
            <a:spLocks noGrp="1"/>
          </p:cNvSpPr>
          <p:nvPr>
            <p:ph type="title"/>
          </p:nvPr>
        </p:nvSpPr>
        <p:spPr>
          <a:xfrm>
            <a:off x="685800" y="0"/>
            <a:ext cx="8229600" cy="1920240"/>
          </a:xfrm>
          <a:prstGeom prst="rect">
            <a:avLst/>
          </a:prstGeom>
        </p:spPr>
        <p:txBody>
          <a:bodyPr>
            <a:normAutofit/>
          </a:bodyPr>
          <a:lstStyle/>
          <a:p>
            <a:r>
              <a:rPr lang="en-US" dirty="0"/>
              <a:t>CLICK TO EDIT MASTER TITLE STYLE</a:t>
            </a:r>
          </a:p>
        </p:txBody>
      </p:sp>
      <p:sp>
        <p:nvSpPr>
          <p:cNvPr id="3" name="Date Placeholder 13"/>
          <p:cNvSpPr>
            <a:spLocks noGrp="1"/>
          </p:cNvSpPr>
          <p:nvPr>
            <p:ph type="dt" sz="half" idx="10"/>
          </p:nvPr>
        </p:nvSpPr>
        <p:spPr/>
        <p:txBody>
          <a:bodyPr/>
          <a:lstStyle>
            <a:lvl1pPr algn="l" eaLnBrk="1" latinLnBrk="0" hangingPunct="1">
              <a:defRPr kumimoji="0" sz="800">
                <a:solidFill>
                  <a:schemeClr val="bg1">
                    <a:lumMod val="50000"/>
                  </a:schemeClr>
                </a:solidFill>
              </a:defRPr>
            </a:lvl1pPr>
          </a:lstStyle>
          <a:p>
            <a:pPr>
              <a:defRPr/>
            </a:pPr>
            <a:fld id="{F2F4A150-B994-404D-BF3F-30CC4E570C42}" type="datetime1">
              <a:rPr lang="en-US">
                <a:solidFill>
                  <a:srgbClr val="FFFFFF">
                    <a:lumMod val="50000"/>
                  </a:srgbClr>
                </a:solidFill>
              </a:rPr>
              <a:pPr>
                <a:defRPr/>
              </a:pPr>
              <a:t>5/5/2023</a:t>
            </a:fld>
            <a:endParaRPr lang="en-US" dirty="0">
              <a:solidFill>
                <a:srgbClr val="FFFFFF">
                  <a:lumMod val="50000"/>
                </a:srgbClr>
              </a:solidFill>
            </a:endParaRPr>
          </a:p>
        </p:txBody>
      </p:sp>
      <p:sp>
        <p:nvSpPr>
          <p:cNvPr id="4" name="Footer Placeholder 2"/>
          <p:cNvSpPr>
            <a:spLocks noGrp="1"/>
          </p:cNvSpPr>
          <p:nvPr>
            <p:ph type="ftr" sz="quarter" idx="11"/>
          </p:nvPr>
        </p:nvSpPr>
        <p:spPr/>
        <p:txBody>
          <a:bodyPr/>
          <a:lstStyle>
            <a:lvl1pPr algn="r" eaLnBrk="1" latinLnBrk="0" hangingPunct="1">
              <a:defRPr kumimoji="0" sz="800">
                <a:solidFill>
                  <a:schemeClr val="bg1">
                    <a:lumMod val="50000"/>
                  </a:schemeClr>
                </a:solidFill>
              </a:defRPr>
            </a:lvl1pPr>
          </a:lstStyle>
          <a:p>
            <a:pPr>
              <a:defRPr/>
            </a:pPr>
            <a:r>
              <a:rPr lang="en-US">
                <a:solidFill>
                  <a:srgbClr val="FFFFFF">
                    <a:lumMod val="50000"/>
                  </a:srgbClr>
                </a:solidFill>
              </a:rPr>
              <a:t>©  TSI Incorporated</a:t>
            </a:r>
            <a:endParaRPr lang="en-US" dirty="0">
              <a:solidFill>
                <a:srgbClr val="FFFFFF">
                  <a:lumMod val="50000"/>
                </a:srgbClr>
              </a:solidFill>
            </a:endParaRPr>
          </a:p>
        </p:txBody>
      </p:sp>
      <p:sp>
        <p:nvSpPr>
          <p:cNvPr id="5" name="Slide Number Placeholder 22"/>
          <p:cNvSpPr>
            <a:spLocks noGrp="1"/>
          </p:cNvSpPr>
          <p:nvPr>
            <p:ph type="sldNum" sz="quarter" idx="12"/>
          </p:nvPr>
        </p:nvSpPr>
        <p:spPr>
          <a:xfrm>
            <a:off x="8686800" y="6477000"/>
            <a:ext cx="457200" cy="381000"/>
          </a:xfrm>
          <a:prstGeom prst="rect">
            <a:avLst/>
          </a:prstGeom>
        </p:spPr>
        <p:txBody>
          <a:bodyPr vert="horz" anchor="b"/>
          <a:lstStyle>
            <a:lvl1pPr algn="ctr" eaLnBrk="1" fontAlgn="auto" latinLnBrk="0" hangingPunct="1">
              <a:spcBef>
                <a:spcPts val="0"/>
              </a:spcBef>
              <a:spcAft>
                <a:spcPts val="0"/>
              </a:spcAft>
              <a:defRPr kumimoji="0" sz="1800">
                <a:solidFill>
                  <a:srgbClr val="FFFFFF"/>
                </a:solidFill>
                <a:latin typeface="+mj-lt"/>
                <a:cs typeface="+mn-cs"/>
              </a:defRPr>
            </a:lvl1pPr>
          </a:lstStyle>
          <a:p>
            <a:pPr>
              <a:defRPr/>
            </a:pPr>
            <a:fld id="{C40C49EA-69FD-4CA8-984C-C3952794D1FD}" type="slidenum">
              <a:rPr lang="en-US"/>
              <a:pPr>
                <a:defRPr/>
              </a:pPr>
              <a:t>‹#›</a:t>
            </a:fld>
            <a:endParaRPr lang="en-US" dirty="0"/>
          </a:p>
        </p:txBody>
      </p:sp>
    </p:spTree>
    <p:extLst>
      <p:ext uri="{BB962C8B-B14F-4D97-AF65-F5344CB8AC3E}">
        <p14:creationId xmlns:p14="http://schemas.microsoft.com/office/powerpoint/2010/main" val="2431275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a:xfrm flipV="1">
            <a:off x="838200" y="1920875"/>
            <a:ext cx="2057400" cy="90488"/>
          </a:xfrm>
          <a:prstGeom prst="rect">
            <a:avLst/>
          </a:prstGeom>
          <a:solidFill>
            <a:schemeClr val="tx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2" name="Title Placeholder 21"/>
          <p:cNvSpPr>
            <a:spLocks noGrp="1"/>
          </p:cNvSpPr>
          <p:nvPr>
            <p:ph type="title"/>
          </p:nvPr>
        </p:nvSpPr>
        <p:spPr>
          <a:xfrm>
            <a:off x="685800" y="0"/>
            <a:ext cx="8229600" cy="1920240"/>
          </a:xfrm>
          <a:prstGeom prst="rect">
            <a:avLst/>
          </a:prstGeom>
        </p:spPr>
        <p:txBody>
          <a:bodyPr>
            <a:normAutofit/>
          </a:bodyPr>
          <a:lstStyle/>
          <a:p>
            <a:r>
              <a:rPr lang="en-US" dirty="0"/>
              <a:t>CLICK TO EDIT MASTER TITLE STYLE</a:t>
            </a:r>
          </a:p>
        </p:txBody>
      </p:sp>
      <p:sp>
        <p:nvSpPr>
          <p:cNvPr id="4" name="Date Placeholder 13"/>
          <p:cNvSpPr>
            <a:spLocks noGrp="1"/>
          </p:cNvSpPr>
          <p:nvPr>
            <p:ph type="dt" sz="half" idx="10"/>
          </p:nvPr>
        </p:nvSpPr>
        <p:spPr/>
        <p:txBody>
          <a:bodyPr/>
          <a:lstStyle>
            <a:lvl1pPr algn="l" eaLnBrk="1" latinLnBrk="0" hangingPunct="1">
              <a:defRPr kumimoji="0" sz="800">
                <a:solidFill>
                  <a:schemeClr val="bg1">
                    <a:lumMod val="50000"/>
                  </a:schemeClr>
                </a:solidFill>
              </a:defRPr>
            </a:lvl1pPr>
          </a:lstStyle>
          <a:p>
            <a:pPr>
              <a:defRPr/>
            </a:pPr>
            <a:fld id="{4C322C29-2FFF-4115-BA51-9765ACAE58BB}" type="datetime1">
              <a:rPr lang="en-US">
                <a:solidFill>
                  <a:srgbClr val="FFFFFF">
                    <a:lumMod val="50000"/>
                  </a:srgbClr>
                </a:solidFill>
              </a:rPr>
              <a:pPr>
                <a:defRPr/>
              </a:pPr>
              <a:t>5/5/2023</a:t>
            </a:fld>
            <a:endParaRPr lang="en-US" dirty="0">
              <a:solidFill>
                <a:srgbClr val="FFFFFF">
                  <a:lumMod val="50000"/>
                </a:srgbClr>
              </a:solidFill>
            </a:endParaRPr>
          </a:p>
        </p:txBody>
      </p:sp>
      <p:sp>
        <p:nvSpPr>
          <p:cNvPr id="5" name="Footer Placeholder 2"/>
          <p:cNvSpPr>
            <a:spLocks noGrp="1"/>
          </p:cNvSpPr>
          <p:nvPr>
            <p:ph type="ftr" sz="quarter" idx="11"/>
          </p:nvPr>
        </p:nvSpPr>
        <p:spPr/>
        <p:txBody>
          <a:bodyPr/>
          <a:lstStyle>
            <a:lvl1pPr algn="r" eaLnBrk="1" latinLnBrk="0" hangingPunct="1">
              <a:defRPr kumimoji="0" sz="800">
                <a:solidFill>
                  <a:schemeClr val="bg1">
                    <a:lumMod val="50000"/>
                  </a:schemeClr>
                </a:solidFill>
              </a:defRPr>
            </a:lvl1pPr>
          </a:lstStyle>
          <a:p>
            <a:pPr>
              <a:defRPr/>
            </a:pPr>
            <a:r>
              <a:rPr lang="en-US">
                <a:solidFill>
                  <a:srgbClr val="FFFFFF">
                    <a:lumMod val="50000"/>
                  </a:srgbClr>
                </a:solidFill>
              </a:rPr>
              <a:t>©  TSI Incorporated</a:t>
            </a:r>
            <a:endParaRPr lang="en-US" dirty="0">
              <a:solidFill>
                <a:srgbClr val="FFFFFF">
                  <a:lumMod val="50000"/>
                </a:srgbClr>
              </a:solidFill>
            </a:endParaRPr>
          </a:p>
        </p:txBody>
      </p:sp>
      <p:sp>
        <p:nvSpPr>
          <p:cNvPr id="6" name="Slide Number Placeholder 22"/>
          <p:cNvSpPr>
            <a:spLocks noGrp="1"/>
          </p:cNvSpPr>
          <p:nvPr>
            <p:ph type="sldNum" sz="quarter" idx="12"/>
          </p:nvPr>
        </p:nvSpPr>
        <p:spPr>
          <a:xfrm>
            <a:off x="8686800" y="6477000"/>
            <a:ext cx="457200" cy="381000"/>
          </a:xfrm>
          <a:prstGeom prst="rect">
            <a:avLst/>
          </a:prstGeom>
        </p:spPr>
        <p:txBody>
          <a:bodyPr vert="horz" anchor="b"/>
          <a:lstStyle>
            <a:lvl1pPr algn="ctr" eaLnBrk="1" fontAlgn="auto" latinLnBrk="0" hangingPunct="1">
              <a:spcBef>
                <a:spcPts val="0"/>
              </a:spcBef>
              <a:spcAft>
                <a:spcPts val="0"/>
              </a:spcAft>
              <a:defRPr kumimoji="0" sz="1800">
                <a:solidFill>
                  <a:srgbClr val="FFFFFF"/>
                </a:solidFill>
                <a:latin typeface="+mj-lt"/>
                <a:cs typeface="+mn-cs"/>
              </a:defRPr>
            </a:lvl1pPr>
          </a:lstStyle>
          <a:p>
            <a:pPr>
              <a:defRPr/>
            </a:pPr>
            <a:fld id="{99D8B491-A8A2-4179-8E4B-D7500BA32468}" type="slidenum">
              <a:rPr lang="en-US"/>
              <a:pPr>
                <a:defRPr/>
              </a:pPr>
              <a:t>‹#›</a:t>
            </a:fld>
            <a:endParaRPr lang="en-US" dirty="0"/>
          </a:p>
        </p:txBody>
      </p:sp>
    </p:spTree>
    <p:extLst>
      <p:ext uri="{BB962C8B-B14F-4D97-AF65-F5344CB8AC3E}">
        <p14:creationId xmlns:p14="http://schemas.microsoft.com/office/powerpoint/2010/main" val="3777167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57514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0" descr="Normal Slide_4-3.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4" name="Date Placeholder 13"/>
          <p:cNvSpPr>
            <a:spLocks noGrp="1"/>
          </p:cNvSpPr>
          <p:nvPr>
            <p:ph type="dt" sz="half" idx="2"/>
          </p:nvPr>
        </p:nvSpPr>
        <p:spPr>
          <a:xfrm>
            <a:off x="7729538" y="6537325"/>
            <a:ext cx="957262" cy="457200"/>
          </a:xfrm>
          <a:prstGeom prst="rect">
            <a:avLst/>
          </a:prstGeom>
        </p:spPr>
        <p:txBody>
          <a:bodyPr vert="horz"/>
          <a:lstStyle>
            <a:lvl1pPr algn="l" eaLnBrk="1" fontAlgn="auto" latinLnBrk="0" hangingPunct="1">
              <a:spcBef>
                <a:spcPts val="0"/>
              </a:spcBef>
              <a:spcAft>
                <a:spcPts val="0"/>
              </a:spcAft>
              <a:defRPr kumimoji="0" sz="800">
                <a:solidFill>
                  <a:schemeClr val="bg1">
                    <a:lumMod val="50000"/>
                  </a:schemeClr>
                </a:solidFill>
                <a:latin typeface="+mn-lt"/>
                <a:cs typeface="+mn-cs"/>
              </a:defRPr>
            </a:lvl1pPr>
          </a:lstStyle>
          <a:p>
            <a:pPr>
              <a:defRPr/>
            </a:pPr>
            <a:fld id="{35A1243D-B593-467C-9842-E8B080A082EE}" type="datetime1">
              <a:rPr lang="en-US">
                <a:solidFill>
                  <a:srgbClr val="FFFFFF">
                    <a:lumMod val="50000"/>
                  </a:srgbClr>
                </a:solidFill>
              </a:rPr>
              <a:pPr>
                <a:defRPr/>
              </a:pPr>
              <a:t>5/5/2023</a:t>
            </a:fld>
            <a:endParaRPr lang="en-US" dirty="0">
              <a:solidFill>
                <a:srgbClr val="FFFFFF">
                  <a:lumMod val="50000"/>
                </a:srgbClr>
              </a:solidFill>
            </a:endParaRPr>
          </a:p>
        </p:txBody>
      </p:sp>
      <p:sp>
        <p:nvSpPr>
          <p:cNvPr id="3" name="Footer Placeholder 2"/>
          <p:cNvSpPr>
            <a:spLocks noGrp="1"/>
          </p:cNvSpPr>
          <p:nvPr>
            <p:ph type="ftr" sz="quarter" idx="3"/>
          </p:nvPr>
        </p:nvSpPr>
        <p:spPr>
          <a:xfrm>
            <a:off x="6400800" y="6537325"/>
            <a:ext cx="1325563" cy="457200"/>
          </a:xfrm>
          <a:prstGeom prst="rect">
            <a:avLst/>
          </a:prstGeom>
        </p:spPr>
        <p:txBody>
          <a:bodyPr vert="horz"/>
          <a:lstStyle>
            <a:lvl1pPr algn="r" eaLnBrk="1" fontAlgn="auto" latinLnBrk="0" hangingPunct="1">
              <a:spcBef>
                <a:spcPts val="0"/>
              </a:spcBef>
              <a:spcAft>
                <a:spcPts val="0"/>
              </a:spcAft>
              <a:defRPr kumimoji="0" sz="800">
                <a:solidFill>
                  <a:schemeClr val="bg1">
                    <a:lumMod val="50000"/>
                  </a:schemeClr>
                </a:solidFill>
                <a:latin typeface="+mn-lt"/>
                <a:cs typeface="+mn-cs"/>
              </a:defRPr>
            </a:lvl1pPr>
          </a:lstStyle>
          <a:p>
            <a:pPr>
              <a:defRPr/>
            </a:pPr>
            <a:r>
              <a:rPr lang="en-US">
                <a:solidFill>
                  <a:srgbClr val="FFFFFF">
                    <a:lumMod val="50000"/>
                  </a:srgbClr>
                </a:solidFill>
              </a:rPr>
              <a:t>©  TSI Incorporated</a:t>
            </a:r>
            <a:endParaRPr lang="en-US" dirty="0">
              <a:solidFill>
                <a:srgbClr val="FFFFFF">
                  <a:lumMod val="50000"/>
                </a:srgbClr>
              </a:solidFill>
            </a:endParaRPr>
          </a:p>
        </p:txBody>
      </p:sp>
      <p:sp>
        <p:nvSpPr>
          <p:cNvPr id="1031" name="Title Placeholder 21"/>
          <p:cNvSpPr>
            <a:spLocks noGrp="1"/>
          </p:cNvSpPr>
          <p:nvPr>
            <p:ph type="title"/>
          </p:nvPr>
        </p:nvSpPr>
        <p:spPr bwMode="auto">
          <a:xfrm>
            <a:off x="685800" y="0"/>
            <a:ext cx="82296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60598475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10" r:id="rId10"/>
    <p:sldLayoutId id="2147483711" r:id="rId11"/>
    <p:sldLayoutId id="2147483712" r:id="rId12"/>
  </p:sldLayoutIdLst>
  <p:hf hdr="0"/>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entury Gothic" pitchFamily="34" charset="0"/>
        </a:defRPr>
      </a:lvl2pPr>
      <a:lvl3pPr algn="l" rtl="0" eaLnBrk="0" fontAlgn="base" hangingPunct="0">
        <a:spcBef>
          <a:spcPct val="0"/>
        </a:spcBef>
        <a:spcAft>
          <a:spcPct val="0"/>
        </a:spcAft>
        <a:defRPr sz="4000">
          <a:solidFill>
            <a:schemeClr val="tx1"/>
          </a:solidFill>
          <a:latin typeface="Century Gothic" pitchFamily="34" charset="0"/>
        </a:defRPr>
      </a:lvl3pPr>
      <a:lvl4pPr algn="l" rtl="0" eaLnBrk="0" fontAlgn="base" hangingPunct="0">
        <a:spcBef>
          <a:spcPct val="0"/>
        </a:spcBef>
        <a:spcAft>
          <a:spcPct val="0"/>
        </a:spcAft>
        <a:defRPr sz="4000">
          <a:solidFill>
            <a:schemeClr val="tx1"/>
          </a:solidFill>
          <a:latin typeface="Century Gothic" pitchFamily="34" charset="0"/>
        </a:defRPr>
      </a:lvl4pPr>
      <a:lvl5pPr algn="l" rtl="0" eaLnBrk="0" fontAlgn="base" hangingPunct="0">
        <a:spcBef>
          <a:spcPct val="0"/>
        </a:spcBef>
        <a:spcAft>
          <a:spcPct val="0"/>
        </a:spcAft>
        <a:defRPr sz="4000">
          <a:solidFill>
            <a:schemeClr val="tx1"/>
          </a:solidFill>
          <a:latin typeface="Century Gothic" pitchFamily="34" charset="0"/>
        </a:defRPr>
      </a:lvl5pPr>
      <a:lvl6pPr marL="457200" algn="l" rtl="0" fontAlgn="base">
        <a:spcBef>
          <a:spcPct val="0"/>
        </a:spcBef>
        <a:spcAft>
          <a:spcPct val="0"/>
        </a:spcAft>
        <a:defRPr sz="4000">
          <a:solidFill>
            <a:schemeClr val="tx1"/>
          </a:solidFill>
          <a:latin typeface="Century Gothic" pitchFamily="34" charset="0"/>
        </a:defRPr>
      </a:lvl6pPr>
      <a:lvl7pPr marL="914400" algn="l" rtl="0" fontAlgn="base">
        <a:spcBef>
          <a:spcPct val="0"/>
        </a:spcBef>
        <a:spcAft>
          <a:spcPct val="0"/>
        </a:spcAft>
        <a:defRPr sz="4000">
          <a:solidFill>
            <a:schemeClr val="tx1"/>
          </a:solidFill>
          <a:latin typeface="Century Gothic" pitchFamily="34" charset="0"/>
        </a:defRPr>
      </a:lvl7pPr>
      <a:lvl8pPr marL="1371600" algn="l" rtl="0" fontAlgn="base">
        <a:spcBef>
          <a:spcPct val="0"/>
        </a:spcBef>
        <a:spcAft>
          <a:spcPct val="0"/>
        </a:spcAft>
        <a:defRPr sz="4000">
          <a:solidFill>
            <a:schemeClr val="tx1"/>
          </a:solidFill>
          <a:latin typeface="Century Gothic" pitchFamily="34" charset="0"/>
        </a:defRPr>
      </a:lvl8pPr>
      <a:lvl9pPr marL="1828800" algn="l" rtl="0" fontAlgn="base">
        <a:spcBef>
          <a:spcPct val="0"/>
        </a:spcBef>
        <a:spcAft>
          <a:spcPct val="0"/>
        </a:spcAft>
        <a:defRPr sz="4000">
          <a:solidFill>
            <a:schemeClr val="tx1"/>
          </a:solidFill>
          <a:latin typeface="Century Gothic" pitchFamily="34" charset="0"/>
        </a:defRPr>
      </a:lvl9pPr>
    </p:titleStyle>
    <p:bodyStyle>
      <a:lvl1pPr marL="365125" indent="-255588" algn="l" rtl="0" eaLnBrk="0" fontAlgn="base" hangingPunct="0">
        <a:spcBef>
          <a:spcPts val="300"/>
        </a:spcBef>
        <a:spcAft>
          <a:spcPct val="0"/>
        </a:spcAft>
        <a:buClr>
          <a:schemeClr val="tx1"/>
        </a:buClr>
        <a:buFont typeface="Calibri" pitchFamily="34"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rgbClr val="595959"/>
        </a:buClr>
        <a:buFont typeface="Arial" charset="0"/>
        <a:buChar char="•"/>
        <a:defRPr sz="2600" kern="1200">
          <a:solidFill>
            <a:srgbClr val="595959"/>
          </a:solidFill>
          <a:latin typeface="+mn-lt"/>
          <a:ea typeface="+mn-ea"/>
          <a:cs typeface="+mn-cs"/>
        </a:defRPr>
      </a:lvl2pPr>
      <a:lvl3pPr marL="922338" indent="-219075" algn="l" rtl="0" eaLnBrk="0" fontAlgn="base" hangingPunct="0">
        <a:spcBef>
          <a:spcPts val="300"/>
        </a:spcBef>
        <a:spcAft>
          <a:spcPct val="0"/>
        </a:spcAft>
        <a:buClr>
          <a:srgbClr val="595959"/>
        </a:buClr>
        <a:buFont typeface="Calibri" pitchFamily="34" charset="0"/>
        <a:buChar char="-"/>
        <a:defRPr sz="2400" kern="1200">
          <a:solidFill>
            <a:srgbClr val="595959"/>
          </a:solidFill>
          <a:latin typeface="+mn-lt"/>
          <a:ea typeface="+mn-ea"/>
          <a:cs typeface="+mn-cs"/>
        </a:defRPr>
      </a:lvl3pPr>
      <a:lvl4pPr marL="1179513" indent="-200025" algn="l" rtl="0" eaLnBrk="0" fontAlgn="base" hangingPunct="0">
        <a:spcBef>
          <a:spcPts val="300"/>
        </a:spcBef>
        <a:spcAft>
          <a:spcPct val="0"/>
        </a:spcAft>
        <a:buClr>
          <a:srgbClr val="FF3399"/>
        </a:buClr>
        <a:buFont typeface="Calibri" pitchFamily="34" charset="0"/>
        <a:buChar char="+"/>
        <a:defRPr sz="2200" kern="1200">
          <a:solidFill>
            <a:srgbClr val="595959"/>
          </a:solidFill>
          <a:latin typeface="+mn-lt"/>
          <a:ea typeface="+mn-ea"/>
          <a:cs typeface="+mn-cs"/>
        </a:defRPr>
      </a:lvl4pPr>
      <a:lvl5pPr marL="1389063" indent="-182563" algn="l" rtl="0" eaLnBrk="0" fontAlgn="base" hangingPunct="0">
        <a:spcBef>
          <a:spcPts val="300"/>
        </a:spcBef>
        <a:spcAft>
          <a:spcPct val="0"/>
        </a:spcAft>
        <a:buClr>
          <a:srgbClr val="FF3399"/>
        </a:buClr>
        <a:buFont typeface="Calibri" pitchFamily="34" charset="0"/>
        <a:buChar char="+"/>
        <a:defRPr sz="2000" kern="1200">
          <a:solidFill>
            <a:srgbClr val="595959"/>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rot="20561528">
            <a:off x="1032965" y="3592176"/>
            <a:ext cx="3145809" cy="1463167"/>
          </a:xfrm>
          <a:prstGeom prst="rect">
            <a:avLst/>
          </a:prstGeom>
        </p:spPr>
      </p:pic>
      <p:sp>
        <p:nvSpPr>
          <p:cNvPr id="10242" name="Rectangle 2"/>
          <p:cNvSpPr>
            <a:spLocks noGrp="1" noChangeAspect="1" noChangeArrowheads="1"/>
          </p:cNvSpPr>
          <p:nvPr>
            <p:ph type="ctrTitle"/>
          </p:nvPr>
        </p:nvSpPr>
        <p:spPr>
          <a:xfrm>
            <a:off x="458659" y="1981200"/>
            <a:ext cx="8472488" cy="1295400"/>
          </a:xfrm>
        </p:spPr>
        <p:txBody>
          <a:bodyPr/>
          <a:lstStyle/>
          <a:p>
            <a:pPr eaLnBrk="1" hangingPunct="1"/>
            <a:br>
              <a:rPr lang="en-US" dirty="0">
                <a:ea typeface="Calibri" pitchFamily="34" charset="0"/>
              </a:rPr>
            </a:br>
            <a:br>
              <a:rPr lang="en-US" sz="3200" dirty="0">
                <a:solidFill>
                  <a:srgbClr val="FF00FF"/>
                </a:solidFill>
                <a:ea typeface="Calibri" pitchFamily="34" charset="0"/>
              </a:rPr>
            </a:br>
            <a:endParaRPr lang="en-US" sz="3200" dirty="0">
              <a:solidFill>
                <a:srgbClr val="FF00FF"/>
              </a:solidFill>
              <a:ea typeface="Calibri" pitchFamily="34" charset="0"/>
            </a:endParaRPr>
          </a:p>
        </p:txBody>
      </p:sp>
      <p:sp>
        <p:nvSpPr>
          <p:cNvPr id="2" name="Rectangle 1"/>
          <p:cNvSpPr/>
          <p:nvPr/>
        </p:nvSpPr>
        <p:spPr>
          <a:xfrm>
            <a:off x="990600" y="762000"/>
            <a:ext cx="7543800" cy="1077218"/>
          </a:xfrm>
          <a:prstGeom prst="rect">
            <a:avLst/>
          </a:prstGeom>
        </p:spPr>
        <p:txBody>
          <a:bodyPr wrap="square">
            <a:spAutoFit/>
          </a:bodyPr>
          <a:lstStyle/>
          <a:p>
            <a:r>
              <a:rPr lang="en-US" sz="3200" dirty="0">
                <a:solidFill>
                  <a:srgbClr val="FF00FF"/>
                </a:solidFill>
                <a:latin typeface="Century Gothic" pitchFamily="34" charset="0"/>
                <a:ea typeface="Calibri" pitchFamily="34" charset="0"/>
              </a:rPr>
              <a:t>FMS – Regulations, Standards, and Guidance Documents</a:t>
            </a:r>
            <a:endParaRPr lang="en-US" dirty="0"/>
          </a:p>
        </p:txBody>
      </p:sp>
      <p:pic>
        <p:nvPicPr>
          <p:cNvPr id="5" name="Picture 4"/>
          <p:cNvPicPr>
            <a:picLocks noChangeAspect="1"/>
          </p:cNvPicPr>
          <p:nvPr/>
        </p:nvPicPr>
        <p:blipFill>
          <a:blip r:embed="rId4"/>
          <a:stretch>
            <a:fillRect/>
          </a:stretch>
        </p:blipFill>
        <p:spPr>
          <a:xfrm rot="1986947">
            <a:off x="5866691" y="3834456"/>
            <a:ext cx="2571750" cy="1781175"/>
          </a:xfrm>
          <a:prstGeom prst="rect">
            <a:avLst/>
          </a:prstGeom>
        </p:spPr>
      </p:pic>
      <p:pic>
        <p:nvPicPr>
          <p:cNvPr id="4" name="Picture 3"/>
          <p:cNvPicPr>
            <a:picLocks noChangeAspect="1"/>
          </p:cNvPicPr>
          <p:nvPr/>
        </p:nvPicPr>
        <p:blipFill>
          <a:blip r:embed="rId5"/>
          <a:stretch>
            <a:fillRect/>
          </a:stretch>
        </p:blipFill>
        <p:spPr>
          <a:xfrm>
            <a:off x="3911842" y="4572000"/>
            <a:ext cx="1802422" cy="16609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Cleanroom ISO Standards</a:t>
            </a:r>
          </a:p>
        </p:txBody>
      </p:sp>
      <p:sp>
        <p:nvSpPr>
          <p:cNvPr id="2" name="Content Placeholder 1"/>
          <p:cNvSpPr>
            <a:spLocks noGrp="1"/>
          </p:cNvSpPr>
          <p:nvPr>
            <p:ph idx="1"/>
          </p:nvPr>
        </p:nvSpPr>
        <p:spPr>
          <a:xfrm>
            <a:off x="457200" y="1371600"/>
            <a:ext cx="7924800" cy="4831080"/>
          </a:xfrm>
        </p:spPr>
        <p:txBody>
          <a:bodyPr/>
          <a:lstStyle/>
          <a:p>
            <a:r>
              <a:rPr lang="en-US" sz="2400" dirty="0"/>
              <a:t>ISO 14644, Cleanrooms and associated controlled environments (17 Parts)</a:t>
            </a:r>
          </a:p>
          <a:p>
            <a:pPr lvl="1"/>
            <a:r>
              <a:rPr lang="en-US" dirty="0"/>
              <a:t>Parts 1 &amp; 2 referenced in GMPs</a:t>
            </a:r>
          </a:p>
          <a:p>
            <a:r>
              <a:rPr lang="en-US" sz="2400" dirty="0"/>
              <a:t>ISO 14698, Cleanrooms and associated controlled environments -- Biocontamination control (2 Parts)</a:t>
            </a:r>
          </a:p>
          <a:p>
            <a:pPr lvl="1"/>
            <a:r>
              <a:rPr lang="en-US" dirty="0"/>
              <a:t>Not referenced in GMPs</a:t>
            </a:r>
          </a:p>
          <a:p>
            <a:r>
              <a:rPr lang="en-US" sz="2400" dirty="0"/>
              <a:t>ISO 21501, Determination of particle size distribution (4 Parts)</a:t>
            </a:r>
          </a:p>
          <a:p>
            <a:pPr lvl="1"/>
            <a:r>
              <a:rPr lang="en-US" dirty="0"/>
              <a:t>Part 4 referenced in ISO 14644-1&amp;2</a:t>
            </a:r>
          </a:p>
          <a:p>
            <a:r>
              <a:rPr lang="en-US" sz="2400" dirty="0"/>
              <a:t>The body of a standard is Normative (required)</a:t>
            </a:r>
          </a:p>
          <a:p>
            <a:r>
              <a:rPr lang="en-US" sz="2400" dirty="0"/>
              <a:t>Annexes can be Normative (required) or Informative (optional)</a:t>
            </a:r>
          </a:p>
        </p:txBody>
      </p:sp>
      <p:sp>
        <p:nvSpPr>
          <p:cNvPr id="4" name="Slide Number Placeholder 3"/>
          <p:cNvSpPr>
            <a:spLocks noGrp="1"/>
          </p:cNvSpPr>
          <p:nvPr>
            <p:ph type="sldNum" sz="quarter" idx="12"/>
          </p:nvPr>
        </p:nvSpPr>
        <p:spPr/>
        <p:txBody>
          <a:bodyPr/>
          <a:lstStyle/>
          <a:p>
            <a:pPr>
              <a:defRPr/>
            </a:pPr>
            <a:fld id="{E8006E97-5591-4D1A-8BB8-04D7F0ABCD72}" type="slidenum">
              <a:rPr lang="en-US" smtClean="0"/>
              <a:pPr>
                <a:defRPr/>
              </a:pPr>
              <a:t>10</a:t>
            </a:fld>
            <a:endParaRPr lang="en-US" dirty="0">
              <a:solidFill>
                <a:schemeClr val="bg1"/>
              </a:solidFill>
            </a:endParaRPr>
          </a:p>
        </p:txBody>
      </p:sp>
      <p:sp>
        <p:nvSpPr>
          <p:cNvPr id="5" name="Rectangle 4"/>
          <p:cNvSpPr/>
          <p:nvPr/>
        </p:nvSpPr>
        <p:spPr>
          <a:xfrm>
            <a:off x="838200" y="2133600"/>
            <a:ext cx="4724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8200" y="4495800"/>
            <a:ext cx="5181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ular Callout 6"/>
          <p:cNvSpPr/>
          <p:nvPr/>
        </p:nvSpPr>
        <p:spPr>
          <a:xfrm>
            <a:off x="4419600" y="3048000"/>
            <a:ext cx="3048000" cy="1143000"/>
          </a:xfrm>
          <a:prstGeom prst="wedgeRectCallout">
            <a:avLst>
              <a:gd name="adj1" fmla="val -72083"/>
              <a:gd name="adj2" fmla="val -863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ular Callout 7"/>
          <p:cNvSpPr/>
          <p:nvPr/>
        </p:nvSpPr>
        <p:spPr>
          <a:xfrm>
            <a:off x="4419600" y="3048000"/>
            <a:ext cx="3048000" cy="1143000"/>
          </a:xfrm>
          <a:prstGeom prst="wedgeRectCallout">
            <a:avLst>
              <a:gd name="adj1" fmla="val -60417"/>
              <a:gd name="adj2" fmla="val 780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Makes these legally binding for industries that follow the GMPs</a:t>
            </a:r>
          </a:p>
        </p:txBody>
      </p:sp>
    </p:spTree>
    <p:extLst>
      <p:ext uri="{BB962C8B-B14F-4D97-AF65-F5344CB8AC3E}">
        <p14:creationId xmlns:p14="http://schemas.microsoft.com/office/powerpoint/2010/main" val="421774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FDA Guidance Documents</a:t>
            </a:r>
          </a:p>
        </p:txBody>
      </p:sp>
      <p:sp>
        <p:nvSpPr>
          <p:cNvPr id="2" name="Content Placeholder 1"/>
          <p:cNvSpPr>
            <a:spLocks noGrp="1"/>
          </p:cNvSpPr>
          <p:nvPr>
            <p:ph idx="1"/>
          </p:nvPr>
        </p:nvSpPr>
        <p:spPr>
          <a:xfrm>
            <a:off x="457200" y="1371600"/>
            <a:ext cx="7924800" cy="4831080"/>
          </a:xfrm>
        </p:spPr>
        <p:txBody>
          <a:bodyPr/>
          <a:lstStyle/>
          <a:p>
            <a:r>
              <a:rPr lang="en-US" dirty="0"/>
              <a:t>FDA Guidance for Industry</a:t>
            </a:r>
          </a:p>
          <a:p>
            <a:pPr lvl="1"/>
            <a:r>
              <a:rPr lang="en-US" dirty="0"/>
              <a:t>Represent FDA’s current thinking on a topic</a:t>
            </a:r>
          </a:p>
          <a:p>
            <a:pPr lvl="1"/>
            <a:r>
              <a:rPr lang="en-US" dirty="0"/>
              <a:t>An alternative approach can be used if the approach satisfies the requirements of the applicable statutes and regulations</a:t>
            </a:r>
          </a:p>
          <a:p>
            <a:r>
              <a:rPr lang="en-US" dirty="0"/>
              <a:t>FDA Guidance for Industry – Sterile Drug Products Produced by Aseptic Processing – Current Good Manufacturing Practice</a:t>
            </a:r>
          </a:p>
          <a:p>
            <a:pPr lvl="1"/>
            <a:r>
              <a:rPr lang="en-US" dirty="0"/>
              <a:t>Stated it should be viewed only as recommendations – however, generally viewed as an extension of the GMPs</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fld id="{E8006E97-5591-4D1A-8BB8-04D7F0ABCD72}" type="slidenum">
              <a:rPr lang="en-US" smtClean="0"/>
              <a:pPr>
                <a:defRPr/>
              </a:pPr>
              <a:t>11</a:t>
            </a:fld>
            <a:endParaRPr lang="en-US" dirty="0">
              <a:solidFill>
                <a:schemeClr val="bg1"/>
              </a:solidFill>
            </a:endParaRPr>
          </a:p>
        </p:txBody>
      </p:sp>
    </p:spTree>
    <p:extLst>
      <p:ext uri="{BB962C8B-B14F-4D97-AF65-F5344CB8AC3E}">
        <p14:creationId xmlns:p14="http://schemas.microsoft.com/office/powerpoint/2010/main" val="3900592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Other Guidance Documents</a:t>
            </a:r>
          </a:p>
        </p:txBody>
      </p:sp>
      <p:sp>
        <p:nvSpPr>
          <p:cNvPr id="2" name="Content Placeholder 1"/>
          <p:cNvSpPr>
            <a:spLocks noGrp="1"/>
          </p:cNvSpPr>
          <p:nvPr>
            <p:ph idx="1"/>
          </p:nvPr>
        </p:nvSpPr>
        <p:spPr>
          <a:xfrm>
            <a:off x="457200" y="1371600"/>
            <a:ext cx="7924800" cy="4831080"/>
          </a:xfrm>
        </p:spPr>
        <p:txBody>
          <a:bodyPr/>
          <a:lstStyle/>
          <a:p>
            <a:r>
              <a:rPr lang="en-US" dirty="0"/>
              <a:t>Prepared by professional organizations</a:t>
            </a:r>
          </a:p>
          <a:p>
            <a:r>
              <a:rPr lang="en-US" dirty="0"/>
              <a:t>Provide detailed descriptions or examples of how to meet GMP or compendial requirements</a:t>
            </a:r>
          </a:p>
          <a:p>
            <a:r>
              <a:rPr lang="en-US" dirty="0"/>
              <a:t>Can be very useful, but are not regulations</a:t>
            </a:r>
          </a:p>
          <a:p>
            <a:r>
              <a:rPr lang="en-US" dirty="0"/>
              <a:t>Examples:</a:t>
            </a:r>
          </a:p>
          <a:p>
            <a:pPr lvl="1"/>
            <a:r>
              <a:rPr lang="en-US" dirty="0"/>
              <a:t>PDA Technical Report (TR) 13</a:t>
            </a:r>
          </a:p>
          <a:p>
            <a:pPr lvl="1"/>
            <a:r>
              <a:rPr lang="en-US" dirty="0"/>
              <a:t>PHSS Technical Monographs 16 &amp; 20</a:t>
            </a:r>
          </a:p>
          <a:p>
            <a:pPr lvl="1"/>
            <a:r>
              <a:rPr lang="en-US" dirty="0"/>
              <a:t>IEST Recommended Practices (RPs)</a:t>
            </a:r>
          </a:p>
          <a:p>
            <a:pPr lvl="1"/>
            <a:r>
              <a:rPr lang="en-US" dirty="0"/>
              <a:t>ISPE Baseline Guides</a:t>
            </a:r>
          </a:p>
          <a:p>
            <a:pPr lvl="1"/>
            <a:r>
              <a:rPr lang="en-US" dirty="0"/>
              <a:t>ISPE Good Automated Manufacturing Practice (GAMP) Guides</a:t>
            </a:r>
          </a:p>
          <a:p>
            <a:endParaRPr lang="en-US" dirty="0"/>
          </a:p>
          <a:p>
            <a:pPr lvl="3"/>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fld id="{E8006E97-5591-4D1A-8BB8-04D7F0ABCD72}" type="slidenum">
              <a:rPr lang="en-US" smtClean="0"/>
              <a:pPr>
                <a:defRPr/>
              </a:pPr>
              <a:t>12</a:t>
            </a:fld>
            <a:endParaRPr lang="en-US" dirty="0">
              <a:solidFill>
                <a:schemeClr val="bg1"/>
              </a:solidFill>
            </a:endParaRPr>
          </a:p>
        </p:txBody>
      </p:sp>
    </p:spTree>
    <p:extLst>
      <p:ext uri="{BB962C8B-B14F-4D97-AF65-F5344CB8AC3E}">
        <p14:creationId xmlns:p14="http://schemas.microsoft.com/office/powerpoint/2010/main" val="1126343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 Monitor?</a:t>
            </a:r>
          </a:p>
        </p:txBody>
      </p:sp>
      <p:sp>
        <p:nvSpPr>
          <p:cNvPr id="2" name="Content Placeholder 1"/>
          <p:cNvSpPr>
            <a:spLocks noGrp="1"/>
          </p:cNvSpPr>
          <p:nvPr>
            <p:ph idx="1"/>
          </p:nvPr>
        </p:nvSpPr>
        <p:spPr>
          <a:xfrm>
            <a:off x="457200" y="1524000"/>
            <a:ext cx="8001000" cy="1991218"/>
          </a:xfrm>
        </p:spPr>
        <p:txBody>
          <a:bodyPr/>
          <a:lstStyle/>
          <a:p>
            <a:r>
              <a:rPr lang="en-US" dirty="0"/>
              <a:t>Life Sciences (</a:t>
            </a:r>
            <a:r>
              <a:rPr lang="en-US" dirty="0" err="1"/>
              <a:t>Pharma</a:t>
            </a:r>
            <a:r>
              <a:rPr lang="en-US" dirty="0"/>
              <a:t> &amp; Med Device)</a:t>
            </a:r>
          </a:p>
          <a:p>
            <a:pPr lvl="1"/>
            <a:r>
              <a:rPr lang="en-US" dirty="0"/>
              <a:t>It’s the law! - Follow GMPs</a:t>
            </a:r>
          </a:p>
          <a:p>
            <a:pPr lvl="1"/>
            <a:r>
              <a:rPr lang="en-US" dirty="0"/>
              <a:t>Protect patients</a:t>
            </a:r>
          </a:p>
          <a:p>
            <a:pPr lvl="1"/>
            <a:r>
              <a:rPr lang="en-US" dirty="0"/>
              <a:t>Increase yield/reduce waste</a:t>
            </a:r>
          </a:p>
          <a:p>
            <a:r>
              <a:rPr lang="en-US" dirty="0"/>
              <a:t>Compounding Pharmacies</a:t>
            </a:r>
          </a:p>
          <a:p>
            <a:pPr lvl="1"/>
            <a:r>
              <a:rPr lang="en-US" dirty="0"/>
              <a:t>It’s the law! – USP&lt;797&gt;</a:t>
            </a:r>
          </a:p>
          <a:p>
            <a:pPr lvl="1"/>
            <a:r>
              <a:rPr lang="en-US" dirty="0"/>
              <a:t>Protect patients</a:t>
            </a:r>
          </a:p>
          <a:p>
            <a:r>
              <a:rPr lang="en-US" dirty="0"/>
              <a:t>Non-regulated Industries</a:t>
            </a:r>
          </a:p>
          <a:p>
            <a:pPr lvl="1"/>
            <a:r>
              <a:rPr lang="en-US" dirty="0"/>
              <a:t>Voluntarily follow ISO Standards</a:t>
            </a:r>
          </a:p>
          <a:p>
            <a:pPr lvl="1"/>
            <a:r>
              <a:rPr lang="en-US" dirty="0"/>
              <a:t>Increase yield/reduce waste</a:t>
            </a:r>
          </a:p>
          <a:p>
            <a:pPr lvl="1"/>
            <a:endParaRPr lang="en-US" dirty="0"/>
          </a:p>
          <a:p>
            <a:pPr marL="109537" indent="0">
              <a:buNone/>
            </a:pPr>
            <a:endParaRPr lang="en-US" dirty="0"/>
          </a:p>
          <a:p>
            <a:pPr marL="109537" indent="0">
              <a:buNone/>
            </a:pPr>
            <a:endParaRPr lang="en-US" i="1" dirty="0"/>
          </a:p>
          <a:p>
            <a:pPr marL="109537" indent="0">
              <a:buNone/>
            </a:pPr>
            <a:endParaRPr lang="en-US" i="1" dirty="0"/>
          </a:p>
        </p:txBody>
      </p:sp>
      <p:sp>
        <p:nvSpPr>
          <p:cNvPr id="4" name="Slide Number Placeholder 3"/>
          <p:cNvSpPr>
            <a:spLocks noGrp="1"/>
          </p:cNvSpPr>
          <p:nvPr>
            <p:ph type="sldNum" sz="quarter" idx="12"/>
          </p:nvPr>
        </p:nvSpPr>
        <p:spPr/>
        <p:txBody>
          <a:bodyPr/>
          <a:lstStyle/>
          <a:p>
            <a:pPr>
              <a:defRPr/>
            </a:pPr>
            <a:fld id="{E8006E97-5591-4D1A-8BB8-04D7F0ABCD72}" type="slidenum">
              <a:rPr lang="en-US" smtClean="0"/>
              <a:pPr>
                <a:defRPr/>
              </a:pPr>
              <a:t>13</a:t>
            </a:fld>
            <a:endParaRPr lang="en-US" dirty="0">
              <a:solidFill>
                <a:schemeClr val="bg1"/>
              </a:solidFill>
            </a:endParaRPr>
          </a:p>
        </p:txBody>
      </p:sp>
    </p:spTree>
    <p:extLst>
      <p:ext uri="{BB962C8B-B14F-4D97-AF65-F5344CB8AC3E}">
        <p14:creationId xmlns:p14="http://schemas.microsoft.com/office/powerpoint/2010/main" val="1442603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Monitor?</a:t>
            </a:r>
          </a:p>
        </p:txBody>
      </p:sp>
      <p:sp>
        <p:nvSpPr>
          <p:cNvPr id="3" name="Content Placeholder 2"/>
          <p:cNvSpPr>
            <a:spLocks noGrp="1"/>
          </p:cNvSpPr>
          <p:nvPr>
            <p:ph idx="1"/>
          </p:nvPr>
        </p:nvSpPr>
        <p:spPr/>
        <p:txBody>
          <a:bodyPr/>
          <a:lstStyle/>
          <a:p>
            <a:r>
              <a:rPr lang="en-US" dirty="0"/>
              <a:t>21 CFR </a:t>
            </a:r>
          </a:p>
          <a:p>
            <a:pPr lvl="1"/>
            <a:r>
              <a:rPr lang="en-US" dirty="0"/>
              <a:t>21 CFR 211.42(c)(10) Aseptic processing, which includes as appropriate: * * * (iv) A system for monitoring environmental conditions; * * *.” </a:t>
            </a:r>
          </a:p>
          <a:p>
            <a:pPr lvl="1"/>
            <a:r>
              <a:rPr lang="en-US" dirty="0"/>
              <a:t>21 CFR 820.70(c)***Environmental control system(s) shall be periodically inspected to verify that the system, including necessary equipment, is adequate and functioning properly. These activities shall be documented and reviewed.	</a:t>
            </a:r>
          </a:p>
          <a:p>
            <a:endParaRPr lang="en-US" dirty="0"/>
          </a:p>
        </p:txBody>
      </p:sp>
      <p:sp>
        <p:nvSpPr>
          <p:cNvPr id="4" name="Date Placeholder 3"/>
          <p:cNvSpPr>
            <a:spLocks noGrp="1"/>
          </p:cNvSpPr>
          <p:nvPr>
            <p:ph type="dt" sz="half" idx="10"/>
          </p:nvPr>
        </p:nvSpPr>
        <p:spPr/>
        <p:txBody>
          <a:bodyPr/>
          <a:lstStyle/>
          <a:p>
            <a:pPr>
              <a:defRPr/>
            </a:pPr>
            <a:fld id="{8DA10AF0-3959-493C-A600-3728393ABC83}" type="datetime1">
              <a:rPr lang="en-US" smtClean="0">
                <a:solidFill>
                  <a:srgbClr val="FFFFFF">
                    <a:lumMod val="50000"/>
                  </a:srgbClr>
                </a:solidFill>
              </a:rPr>
              <a:pPr>
                <a:defRPr/>
              </a:pPr>
              <a:t>5/5/2023</a:t>
            </a:fld>
            <a:endParaRPr lang="en-US" dirty="0">
              <a:solidFill>
                <a:srgbClr val="FFFFFF">
                  <a:lumMod val="50000"/>
                </a:srgbClr>
              </a:solidFill>
            </a:endParaRPr>
          </a:p>
        </p:txBody>
      </p:sp>
      <p:sp>
        <p:nvSpPr>
          <p:cNvPr id="5" name="Footer Placeholder 4"/>
          <p:cNvSpPr>
            <a:spLocks noGrp="1"/>
          </p:cNvSpPr>
          <p:nvPr>
            <p:ph type="ftr" sz="quarter" idx="11"/>
          </p:nvPr>
        </p:nvSpPr>
        <p:spPr/>
        <p:txBody>
          <a:bodyPr/>
          <a:lstStyle/>
          <a:p>
            <a:pPr>
              <a:defRPr/>
            </a:pPr>
            <a:r>
              <a:rPr lang="en-US">
                <a:solidFill>
                  <a:srgbClr val="FFFFFF">
                    <a:lumMod val="50000"/>
                  </a:srgbClr>
                </a:solidFill>
              </a:rPr>
              <a:t>©  TSI Incorporated</a:t>
            </a:r>
          </a:p>
        </p:txBody>
      </p:sp>
      <p:sp>
        <p:nvSpPr>
          <p:cNvPr id="6" name="Slide Number Placeholder 5"/>
          <p:cNvSpPr>
            <a:spLocks noGrp="1"/>
          </p:cNvSpPr>
          <p:nvPr>
            <p:ph type="sldNum" sz="quarter" idx="12"/>
          </p:nvPr>
        </p:nvSpPr>
        <p:spPr/>
        <p:txBody>
          <a:bodyPr/>
          <a:lstStyle/>
          <a:p>
            <a:pPr>
              <a:defRPr/>
            </a:pPr>
            <a:fld id="{91B34B3C-CC2C-410C-981C-5DFB98BA5A9D}" type="slidenum">
              <a:rPr lang="en-US" smtClean="0"/>
              <a:pPr>
                <a:defRPr/>
              </a:pPr>
              <a:t>14</a:t>
            </a:fld>
            <a:endParaRPr lang="en-US" dirty="0"/>
          </a:p>
        </p:txBody>
      </p:sp>
    </p:spTree>
    <p:extLst>
      <p:ext uri="{BB962C8B-B14F-4D97-AF65-F5344CB8AC3E}">
        <p14:creationId xmlns:p14="http://schemas.microsoft.com/office/powerpoint/2010/main" val="706771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Monitor?</a:t>
            </a:r>
          </a:p>
        </p:txBody>
      </p:sp>
      <p:sp>
        <p:nvSpPr>
          <p:cNvPr id="3" name="Content Placeholder 2"/>
          <p:cNvSpPr>
            <a:spLocks noGrp="1"/>
          </p:cNvSpPr>
          <p:nvPr>
            <p:ph idx="1"/>
          </p:nvPr>
        </p:nvSpPr>
        <p:spPr>
          <a:xfrm>
            <a:off x="685800" y="1600200"/>
            <a:ext cx="8001000" cy="4526280"/>
          </a:xfrm>
        </p:spPr>
        <p:txBody>
          <a:bodyPr/>
          <a:lstStyle/>
          <a:p>
            <a:r>
              <a:rPr lang="en-US" dirty="0"/>
              <a:t>EU GMP Annex 1</a:t>
            </a:r>
          </a:p>
          <a:p>
            <a:pPr lvl="1"/>
            <a:r>
              <a:rPr lang="en-US" dirty="0"/>
              <a:t>9.27 Where monitoring is routinely performed by manufacturing personnel, this should be subject to regular oversight by the quality unit (refer also to paragraph 8.19). </a:t>
            </a:r>
          </a:p>
          <a:p>
            <a:pPr lvl="1"/>
            <a:r>
              <a:rPr lang="en-US" dirty="0"/>
              <a:t>8.19 Aseptic operations (including APS) should be observed on a regular basis by personnel with specific expertise in aseptic processing to verify the correct performance of operations including operator </a:t>
            </a:r>
            <a:r>
              <a:rPr lang="en-US" dirty="0" err="1"/>
              <a:t>behaviour</a:t>
            </a:r>
            <a:r>
              <a:rPr lang="en-US" dirty="0"/>
              <a:t> in the cleanroom and address inappropriate practices if detected.</a:t>
            </a:r>
          </a:p>
        </p:txBody>
      </p:sp>
      <p:sp>
        <p:nvSpPr>
          <p:cNvPr id="4" name="Date Placeholder 3"/>
          <p:cNvSpPr>
            <a:spLocks noGrp="1"/>
          </p:cNvSpPr>
          <p:nvPr>
            <p:ph type="dt" sz="half" idx="10"/>
          </p:nvPr>
        </p:nvSpPr>
        <p:spPr/>
        <p:txBody>
          <a:bodyPr/>
          <a:lstStyle/>
          <a:p>
            <a:pPr>
              <a:defRPr/>
            </a:pPr>
            <a:fld id="{8DA10AF0-3959-493C-A600-3728393ABC83}" type="datetime1">
              <a:rPr lang="en-US" smtClean="0">
                <a:solidFill>
                  <a:srgbClr val="FFFFFF">
                    <a:lumMod val="50000"/>
                  </a:srgbClr>
                </a:solidFill>
              </a:rPr>
              <a:pPr>
                <a:defRPr/>
              </a:pPr>
              <a:t>5/5/2023</a:t>
            </a:fld>
            <a:endParaRPr lang="en-US" dirty="0">
              <a:solidFill>
                <a:srgbClr val="FFFFFF">
                  <a:lumMod val="50000"/>
                </a:srgbClr>
              </a:solidFill>
            </a:endParaRPr>
          </a:p>
        </p:txBody>
      </p:sp>
      <p:sp>
        <p:nvSpPr>
          <p:cNvPr id="5" name="Footer Placeholder 4"/>
          <p:cNvSpPr>
            <a:spLocks noGrp="1"/>
          </p:cNvSpPr>
          <p:nvPr>
            <p:ph type="ftr" sz="quarter" idx="11"/>
          </p:nvPr>
        </p:nvSpPr>
        <p:spPr/>
        <p:txBody>
          <a:bodyPr/>
          <a:lstStyle/>
          <a:p>
            <a:pPr>
              <a:defRPr/>
            </a:pPr>
            <a:r>
              <a:rPr lang="en-US">
                <a:solidFill>
                  <a:srgbClr val="FFFFFF">
                    <a:lumMod val="50000"/>
                  </a:srgbClr>
                </a:solidFill>
              </a:rPr>
              <a:t>©  TSI Incorporated</a:t>
            </a:r>
          </a:p>
        </p:txBody>
      </p:sp>
      <p:sp>
        <p:nvSpPr>
          <p:cNvPr id="6" name="Slide Number Placeholder 5"/>
          <p:cNvSpPr>
            <a:spLocks noGrp="1"/>
          </p:cNvSpPr>
          <p:nvPr>
            <p:ph type="sldNum" sz="quarter" idx="12"/>
          </p:nvPr>
        </p:nvSpPr>
        <p:spPr/>
        <p:txBody>
          <a:bodyPr/>
          <a:lstStyle/>
          <a:p>
            <a:pPr>
              <a:defRPr/>
            </a:pPr>
            <a:fld id="{91B34B3C-CC2C-410C-981C-5DFB98BA5A9D}" type="slidenum">
              <a:rPr lang="en-US" smtClean="0"/>
              <a:pPr>
                <a:defRPr/>
              </a:pPr>
              <a:t>15</a:t>
            </a:fld>
            <a:endParaRPr lang="en-US" dirty="0"/>
          </a:p>
        </p:txBody>
      </p:sp>
    </p:spTree>
    <p:extLst>
      <p:ext uri="{BB962C8B-B14F-4D97-AF65-F5344CB8AC3E}">
        <p14:creationId xmlns:p14="http://schemas.microsoft.com/office/powerpoint/2010/main" val="2206764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 have a Continuous Monitoring System?</a:t>
            </a:r>
          </a:p>
        </p:txBody>
      </p:sp>
      <p:sp>
        <p:nvSpPr>
          <p:cNvPr id="2" name="Content Placeholder 1"/>
          <p:cNvSpPr>
            <a:spLocks noGrp="1"/>
          </p:cNvSpPr>
          <p:nvPr>
            <p:ph idx="1"/>
          </p:nvPr>
        </p:nvSpPr>
        <p:spPr>
          <a:xfrm>
            <a:off x="457200" y="3520440"/>
            <a:ext cx="8001000" cy="1991218"/>
          </a:xfrm>
        </p:spPr>
        <p:txBody>
          <a:bodyPr/>
          <a:lstStyle/>
          <a:p>
            <a:r>
              <a:rPr lang="en-US" dirty="0"/>
              <a:t>Patient Risk</a:t>
            </a:r>
          </a:p>
          <a:p>
            <a:pPr lvl="1"/>
            <a:r>
              <a:rPr lang="en-US" dirty="0"/>
              <a:t>Required in the GMPs for sterile manufacturing</a:t>
            </a:r>
          </a:p>
          <a:p>
            <a:r>
              <a:rPr lang="en-US" dirty="0"/>
              <a:t>Business Risk </a:t>
            </a:r>
          </a:p>
          <a:p>
            <a:pPr lvl="1"/>
            <a:r>
              <a:rPr lang="en-US" dirty="0"/>
              <a:t>Reduce costs and product waste</a:t>
            </a:r>
          </a:p>
          <a:p>
            <a:pPr lvl="1"/>
            <a:r>
              <a:rPr lang="en-US" dirty="0"/>
              <a:t>Must be able to show return on investment to justify</a:t>
            </a:r>
          </a:p>
          <a:p>
            <a:pPr marL="109537" indent="0">
              <a:buNone/>
            </a:pPr>
            <a:endParaRPr lang="en-US" dirty="0"/>
          </a:p>
          <a:p>
            <a:pPr marL="109537" indent="0">
              <a:buNone/>
            </a:pPr>
            <a:endParaRPr lang="en-US" i="1" dirty="0"/>
          </a:p>
          <a:p>
            <a:pPr marL="109537" indent="0">
              <a:buNone/>
            </a:pPr>
            <a:endParaRPr lang="en-US" i="1" dirty="0"/>
          </a:p>
        </p:txBody>
      </p:sp>
      <p:sp>
        <p:nvSpPr>
          <p:cNvPr id="4" name="Slide Number Placeholder 3"/>
          <p:cNvSpPr>
            <a:spLocks noGrp="1"/>
          </p:cNvSpPr>
          <p:nvPr>
            <p:ph type="sldNum" sz="quarter" idx="12"/>
          </p:nvPr>
        </p:nvSpPr>
        <p:spPr/>
        <p:txBody>
          <a:bodyPr/>
          <a:lstStyle/>
          <a:p>
            <a:pPr>
              <a:defRPr/>
            </a:pPr>
            <a:fld id="{E8006E97-5591-4D1A-8BB8-04D7F0ABCD72}" type="slidenum">
              <a:rPr lang="en-US" smtClean="0"/>
              <a:pPr>
                <a:defRPr/>
              </a:pPr>
              <a:t>16</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1600200"/>
            <a:ext cx="2057400" cy="2057400"/>
          </a:xfrm>
          <a:prstGeom prst="rect">
            <a:avLst/>
          </a:prstGeom>
        </p:spPr>
      </p:pic>
    </p:spTree>
    <p:extLst>
      <p:ext uri="{BB962C8B-B14F-4D97-AF65-F5344CB8AC3E}">
        <p14:creationId xmlns:p14="http://schemas.microsoft.com/office/powerpoint/2010/main" val="4001036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have a Continuous Monitoring System?</a:t>
            </a:r>
          </a:p>
        </p:txBody>
      </p:sp>
      <p:sp>
        <p:nvSpPr>
          <p:cNvPr id="3" name="Content Placeholder 2"/>
          <p:cNvSpPr>
            <a:spLocks noGrp="1"/>
          </p:cNvSpPr>
          <p:nvPr>
            <p:ph idx="1"/>
          </p:nvPr>
        </p:nvSpPr>
        <p:spPr>
          <a:xfrm>
            <a:off x="609600" y="1524000"/>
            <a:ext cx="8001000" cy="4526280"/>
          </a:xfrm>
        </p:spPr>
        <p:txBody>
          <a:bodyPr/>
          <a:lstStyle/>
          <a:p>
            <a:r>
              <a:rPr lang="en-US" dirty="0"/>
              <a:t>FDA Aseptic Guidance</a:t>
            </a:r>
          </a:p>
          <a:p>
            <a:pPr lvl="1"/>
            <a:r>
              <a:rPr lang="en-US" sz="2200" dirty="0"/>
              <a:t>We recommend that measurements to confirm air cleanliness in critical areas be taken at sites where there is most potential risk to the exposed sterilized product, containers, and closures. The particle counting probe should be placed in an orientation demonstrated to obtain a meaningful sample. Regular monitoring should be performed during each production shift. </a:t>
            </a:r>
            <a:r>
              <a:rPr lang="en-US" sz="2200" dirty="0">
                <a:solidFill>
                  <a:srgbClr val="FF00FF"/>
                </a:solidFill>
              </a:rPr>
              <a:t>We recommend conducting nonviable particle monitoring with a remote counting system. </a:t>
            </a:r>
            <a:r>
              <a:rPr lang="en-US" sz="2200" dirty="0"/>
              <a:t>These systems are capable of collecting more comprehensive data and are generally less invasive than portable particle counters.</a:t>
            </a:r>
          </a:p>
        </p:txBody>
      </p:sp>
      <p:sp>
        <p:nvSpPr>
          <p:cNvPr id="4" name="Date Placeholder 3"/>
          <p:cNvSpPr>
            <a:spLocks noGrp="1"/>
          </p:cNvSpPr>
          <p:nvPr>
            <p:ph type="dt" sz="half" idx="10"/>
          </p:nvPr>
        </p:nvSpPr>
        <p:spPr/>
        <p:txBody>
          <a:bodyPr/>
          <a:lstStyle/>
          <a:p>
            <a:pPr>
              <a:defRPr/>
            </a:pPr>
            <a:fld id="{8DA10AF0-3959-493C-A600-3728393ABC83}" type="datetime1">
              <a:rPr lang="en-US" smtClean="0">
                <a:solidFill>
                  <a:srgbClr val="FFFFFF">
                    <a:lumMod val="50000"/>
                  </a:srgbClr>
                </a:solidFill>
              </a:rPr>
              <a:pPr>
                <a:defRPr/>
              </a:pPr>
              <a:t>5/5/2023</a:t>
            </a:fld>
            <a:endParaRPr lang="en-US" dirty="0">
              <a:solidFill>
                <a:srgbClr val="FFFFFF">
                  <a:lumMod val="50000"/>
                </a:srgbClr>
              </a:solidFill>
            </a:endParaRPr>
          </a:p>
        </p:txBody>
      </p:sp>
      <p:sp>
        <p:nvSpPr>
          <p:cNvPr id="5" name="Footer Placeholder 4"/>
          <p:cNvSpPr>
            <a:spLocks noGrp="1"/>
          </p:cNvSpPr>
          <p:nvPr>
            <p:ph type="ftr" sz="quarter" idx="11"/>
          </p:nvPr>
        </p:nvSpPr>
        <p:spPr/>
        <p:txBody>
          <a:bodyPr/>
          <a:lstStyle/>
          <a:p>
            <a:pPr>
              <a:defRPr/>
            </a:pPr>
            <a:r>
              <a:rPr lang="en-US">
                <a:solidFill>
                  <a:srgbClr val="FFFFFF">
                    <a:lumMod val="50000"/>
                  </a:srgbClr>
                </a:solidFill>
              </a:rPr>
              <a:t>©  TSI Incorporated</a:t>
            </a:r>
          </a:p>
        </p:txBody>
      </p:sp>
      <p:sp>
        <p:nvSpPr>
          <p:cNvPr id="6" name="Slide Number Placeholder 5"/>
          <p:cNvSpPr>
            <a:spLocks noGrp="1"/>
          </p:cNvSpPr>
          <p:nvPr>
            <p:ph type="sldNum" sz="quarter" idx="12"/>
          </p:nvPr>
        </p:nvSpPr>
        <p:spPr/>
        <p:txBody>
          <a:bodyPr/>
          <a:lstStyle/>
          <a:p>
            <a:pPr>
              <a:defRPr/>
            </a:pPr>
            <a:fld id="{91B34B3C-CC2C-410C-981C-5DFB98BA5A9D}" type="slidenum">
              <a:rPr lang="en-US" smtClean="0"/>
              <a:pPr>
                <a:defRPr/>
              </a:pPr>
              <a:t>17</a:t>
            </a:fld>
            <a:endParaRPr lang="en-US" dirty="0"/>
          </a:p>
        </p:txBody>
      </p:sp>
    </p:spTree>
    <p:extLst>
      <p:ext uri="{BB962C8B-B14F-4D97-AF65-F5344CB8AC3E}">
        <p14:creationId xmlns:p14="http://schemas.microsoft.com/office/powerpoint/2010/main" val="4120179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have a Continuous Monitoring System?</a:t>
            </a:r>
          </a:p>
        </p:txBody>
      </p:sp>
      <p:sp>
        <p:nvSpPr>
          <p:cNvPr id="3" name="Content Placeholder 2"/>
          <p:cNvSpPr>
            <a:spLocks noGrp="1"/>
          </p:cNvSpPr>
          <p:nvPr>
            <p:ph idx="1"/>
          </p:nvPr>
        </p:nvSpPr>
        <p:spPr>
          <a:xfrm>
            <a:off x="457200" y="1600200"/>
            <a:ext cx="8001000" cy="4526280"/>
          </a:xfrm>
        </p:spPr>
        <p:txBody>
          <a:bodyPr/>
          <a:lstStyle/>
          <a:p>
            <a:r>
              <a:rPr lang="en-US" dirty="0"/>
              <a:t>EU GMP Annex 1</a:t>
            </a:r>
          </a:p>
          <a:p>
            <a:pPr lvl="1"/>
            <a:r>
              <a:rPr lang="en-US" sz="2000" dirty="0"/>
              <a:t>9. </a:t>
            </a:r>
            <a:r>
              <a:rPr lang="en-US" sz="2000" dirty="0">
                <a:solidFill>
                  <a:srgbClr val="FF00FF"/>
                </a:solidFill>
              </a:rPr>
              <a:t>For Grade A zones, particle monitoring should be undertaken for the full duration of critical processing</a:t>
            </a:r>
            <a:r>
              <a:rPr lang="en-US" sz="2000" dirty="0"/>
              <a:t>, including equipment assembly, except where justified by contaminants in the process that would damage the particle counter or present a hazard, e.g. live organisms and radiological hazards. In such cases monitoring during routine equipment set up operations should be undertaken prior to exposure to the risk. Monitoring during simulated operations should also be performed. </a:t>
            </a:r>
            <a:r>
              <a:rPr lang="en-US" sz="2000" dirty="0">
                <a:solidFill>
                  <a:srgbClr val="FF00FF"/>
                </a:solidFill>
              </a:rPr>
              <a:t>The Grade A zone should be monitored at such a frequency and with suitable sample size that all interventions, transient events and any system deterioration would be captured and alarms triggered if alert limits are exceeded.</a:t>
            </a:r>
          </a:p>
        </p:txBody>
      </p:sp>
      <p:sp>
        <p:nvSpPr>
          <p:cNvPr id="4" name="Date Placeholder 3"/>
          <p:cNvSpPr>
            <a:spLocks noGrp="1"/>
          </p:cNvSpPr>
          <p:nvPr>
            <p:ph type="dt" sz="half" idx="10"/>
          </p:nvPr>
        </p:nvSpPr>
        <p:spPr/>
        <p:txBody>
          <a:bodyPr/>
          <a:lstStyle/>
          <a:p>
            <a:pPr>
              <a:defRPr/>
            </a:pPr>
            <a:fld id="{8DA10AF0-3959-493C-A600-3728393ABC83}" type="datetime1">
              <a:rPr lang="en-US" smtClean="0">
                <a:solidFill>
                  <a:srgbClr val="FFFFFF">
                    <a:lumMod val="50000"/>
                  </a:srgbClr>
                </a:solidFill>
              </a:rPr>
              <a:pPr>
                <a:defRPr/>
              </a:pPr>
              <a:t>5/5/2023</a:t>
            </a:fld>
            <a:endParaRPr lang="en-US" dirty="0">
              <a:solidFill>
                <a:srgbClr val="FFFFFF">
                  <a:lumMod val="50000"/>
                </a:srgbClr>
              </a:solidFill>
            </a:endParaRPr>
          </a:p>
        </p:txBody>
      </p:sp>
      <p:sp>
        <p:nvSpPr>
          <p:cNvPr id="5" name="Footer Placeholder 4"/>
          <p:cNvSpPr>
            <a:spLocks noGrp="1"/>
          </p:cNvSpPr>
          <p:nvPr>
            <p:ph type="ftr" sz="quarter" idx="11"/>
          </p:nvPr>
        </p:nvSpPr>
        <p:spPr/>
        <p:txBody>
          <a:bodyPr/>
          <a:lstStyle/>
          <a:p>
            <a:pPr>
              <a:defRPr/>
            </a:pPr>
            <a:r>
              <a:rPr lang="en-US" dirty="0">
                <a:solidFill>
                  <a:srgbClr val="FFFFFF">
                    <a:lumMod val="50000"/>
                  </a:srgbClr>
                </a:solidFill>
              </a:rPr>
              <a:t>©  TSI Incorporated</a:t>
            </a:r>
          </a:p>
        </p:txBody>
      </p:sp>
      <p:sp>
        <p:nvSpPr>
          <p:cNvPr id="6" name="Slide Number Placeholder 5"/>
          <p:cNvSpPr>
            <a:spLocks noGrp="1"/>
          </p:cNvSpPr>
          <p:nvPr>
            <p:ph type="sldNum" sz="quarter" idx="12"/>
          </p:nvPr>
        </p:nvSpPr>
        <p:spPr/>
        <p:txBody>
          <a:bodyPr/>
          <a:lstStyle/>
          <a:p>
            <a:pPr>
              <a:defRPr/>
            </a:pPr>
            <a:fld id="{91B34B3C-CC2C-410C-981C-5DFB98BA5A9D}" type="slidenum">
              <a:rPr lang="en-US" smtClean="0"/>
              <a:pPr>
                <a:defRPr/>
              </a:pPr>
              <a:t>18</a:t>
            </a:fld>
            <a:endParaRPr lang="en-US" dirty="0"/>
          </a:p>
        </p:txBody>
      </p:sp>
    </p:spTree>
    <p:extLst>
      <p:ext uri="{BB962C8B-B14F-4D97-AF65-F5344CB8AC3E}">
        <p14:creationId xmlns:p14="http://schemas.microsoft.com/office/powerpoint/2010/main" val="654084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have a Continuous Monitoring System?</a:t>
            </a:r>
          </a:p>
        </p:txBody>
      </p:sp>
      <p:sp>
        <p:nvSpPr>
          <p:cNvPr id="3" name="Content Placeholder 2"/>
          <p:cNvSpPr>
            <a:spLocks noGrp="1"/>
          </p:cNvSpPr>
          <p:nvPr>
            <p:ph idx="1"/>
          </p:nvPr>
        </p:nvSpPr>
        <p:spPr>
          <a:xfrm>
            <a:off x="457200" y="1600200"/>
            <a:ext cx="8229600" cy="4526280"/>
          </a:xfrm>
        </p:spPr>
        <p:txBody>
          <a:bodyPr/>
          <a:lstStyle/>
          <a:p>
            <a:r>
              <a:rPr lang="en-US" dirty="0"/>
              <a:t>EU GMP Annex 1</a:t>
            </a:r>
          </a:p>
          <a:p>
            <a:pPr lvl="1"/>
            <a:r>
              <a:rPr lang="en-US" sz="2000" dirty="0"/>
              <a:t>9.16 </a:t>
            </a:r>
            <a:r>
              <a:rPr lang="en-US" sz="2000" dirty="0">
                <a:solidFill>
                  <a:srgbClr val="FF00FF"/>
                </a:solidFill>
              </a:rPr>
              <a:t>For grade A, particle monitoring should be undertaken for the full duration of critical processing, </a:t>
            </a:r>
            <a:r>
              <a:rPr lang="en-US" sz="2000" dirty="0"/>
              <a:t>including equipment assembly. </a:t>
            </a:r>
          </a:p>
          <a:p>
            <a:pPr lvl="1"/>
            <a:r>
              <a:rPr lang="en-US" sz="2000" dirty="0"/>
              <a:t>9.17 </a:t>
            </a:r>
            <a:r>
              <a:rPr lang="en-US" sz="2000" dirty="0">
                <a:solidFill>
                  <a:srgbClr val="FF00FF"/>
                </a:solidFill>
              </a:rPr>
              <a:t>The grade A area should be monitored continuously (for particles ≥0.5 and ≥5 µm) and with a suitable sample flow rate (at least 28 </a:t>
            </a:r>
            <a:r>
              <a:rPr lang="en-US" sz="2000" dirty="0" err="1">
                <a:solidFill>
                  <a:srgbClr val="FF00FF"/>
                </a:solidFill>
              </a:rPr>
              <a:t>litres</a:t>
            </a:r>
            <a:r>
              <a:rPr lang="en-US" sz="2000" dirty="0">
                <a:solidFill>
                  <a:srgbClr val="FF00FF"/>
                </a:solidFill>
              </a:rPr>
              <a:t> (1ft3 ) per minute) so that all interventions, transient events and any system deterioration is captured</a:t>
            </a:r>
            <a:r>
              <a:rPr lang="en-US" sz="2000" dirty="0"/>
              <a:t>. The system should frequently correlate each individual sample result with alert levels and action limits at such a frequency that any potential excursion can be identified and responded to in a timely manner. </a:t>
            </a:r>
            <a:r>
              <a:rPr lang="en-US" sz="2000" dirty="0">
                <a:solidFill>
                  <a:srgbClr val="FF00FF"/>
                </a:solidFill>
              </a:rPr>
              <a:t>Alarms should be triggered if alert levels are exceeded. Procedures should define the actions to be taken in response to alarms including the consideration of additional microbial monitoring.</a:t>
            </a:r>
          </a:p>
        </p:txBody>
      </p:sp>
      <p:sp>
        <p:nvSpPr>
          <p:cNvPr id="4" name="Date Placeholder 3"/>
          <p:cNvSpPr>
            <a:spLocks noGrp="1"/>
          </p:cNvSpPr>
          <p:nvPr>
            <p:ph type="dt" sz="half" idx="10"/>
          </p:nvPr>
        </p:nvSpPr>
        <p:spPr/>
        <p:txBody>
          <a:bodyPr/>
          <a:lstStyle/>
          <a:p>
            <a:pPr>
              <a:defRPr/>
            </a:pPr>
            <a:fld id="{8DA10AF0-3959-493C-A600-3728393ABC83}" type="datetime1">
              <a:rPr lang="en-US" smtClean="0">
                <a:solidFill>
                  <a:srgbClr val="FFFFFF">
                    <a:lumMod val="50000"/>
                  </a:srgbClr>
                </a:solidFill>
              </a:rPr>
              <a:pPr>
                <a:defRPr/>
              </a:pPr>
              <a:t>5/5/2023</a:t>
            </a:fld>
            <a:endParaRPr lang="en-US" dirty="0">
              <a:solidFill>
                <a:srgbClr val="FFFFFF">
                  <a:lumMod val="50000"/>
                </a:srgbClr>
              </a:solidFill>
            </a:endParaRPr>
          </a:p>
        </p:txBody>
      </p:sp>
      <p:sp>
        <p:nvSpPr>
          <p:cNvPr id="5" name="Footer Placeholder 4"/>
          <p:cNvSpPr>
            <a:spLocks noGrp="1"/>
          </p:cNvSpPr>
          <p:nvPr>
            <p:ph type="ftr" sz="quarter" idx="11"/>
          </p:nvPr>
        </p:nvSpPr>
        <p:spPr/>
        <p:txBody>
          <a:bodyPr/>
          <a:lstStyle/>
          <a:p>
            <a:pPr>
              <a:defRPr/>
            </a:pPr>
            <a:r>
              <a:rPr lang="en-US" dirty="0">
                <a:solidFill>
                  <a:srgbClr val="FFFFFF">
                    <a:lumMod val="50000"/>
                  </a:srgbClr>
                </a:solidFill>
              </a:rPr>
              <a:t>©  TSI Incorporated</a:t>
            </a:r>
          </a:p>
        </p:txBody>
      </p:sp>
      <p:sp>
        <p:nvSpPr>
          <p:cNvPr id="6" name="Slide Number Placeholder 5"/>
          <p:cNvSpPr>
            <a:spLocks noGrp="1"/>
          </p:cNvSpPr>
          <p:nvPr>
            <p:ph type="sldNum" sz="quarter" idx="12"/>
          </p:nvPr>
        </p:nvSpPr>
        <p:spPr/>
        <p:txBody>
          <a:bodyPr/>
          <a:lstStyle/>
          <a:p>
            <a:pPr>
              <a:defRPr/>
            </a:pPr>
            <a:fld id="{91B34B3C-CC2C-410C-981C-5DFB98BA5A9D}" type="slidenum">
              <a:rPr lang="en-US" smtClean="0"/>
              <a:pPr>
                <a:defRPr/>
              </a:pPr>
              <a:t>19</a:t>
            </a:fld>
            <a:endParaRPr lang="en-US" dirty="0"/>
          </a:p>
        </p:txBody>
      </p:sp>
    </p:spTree>
    <p:extLst>
      <p:ext uri="{BB962C8B-B14F-4D97-AF65-F5344CB8AC3E}">
        <p14:creationId xmlns:p14="http://schemas.microsoft.com/office/powerpoint/2010/main" val="130625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Regulations, Standards, and Guidance Documents</a:t>
            </a:r>
          </a:p>
        </p:txBody>
      </p:sp>
      <p:sp>
        <p:nvSpPr>
          <p:cNvPr id="3" name="Content Placeholder 2"/>
          <p:cNvSpPr>
            <a:spLocks noGrp="1"/>
          </p:cNvSpPr>
          <p:nvPr>
            <p:ph idx="1"/>
          </p:nvPr>
        </p:nvSpPr>
        <p:spPr>
          <a:xfrm>
            <a:off x="3395662" y="3417570"/>
            <a:ext cx="5519738" cy="2446020"/>
          </a:xfrm>
        </p:spPr>
        <p:txBody>
          <a:bodyPr/>
          <a:lstStyle/>
          <a:p>
            <a:r>
              <a:rPr lang="en-US" dirty="0"/>
              <a:t>People often cite “regulations” that aren’t regulatory requirements</a:t>
            </a:r>
          </a:p>
          <a:p>
            <a:r>
              <a:rPr lang="en-US" dirty="0"/>
              <a:t>Important to understand the differences between regulations, standards, and guidance documents</a:t>
            </a:r>
          </a:p>
        </p:txBody>
      </p:sp>
      <p:sp>
        <p:nvSpPr>
          <p:cNvPr id="4" name="Date Placeholder 3"/>
          <p:cNvSpPr>
            <a:spLocks noGrp="1"/>
          </p:cNvSpPr>
          <p:nvPr>
            <p:ph type="dt" sz="half" idx="10"/>
          </p:nvPr>
        </p:nvSpPr>
        <p:spPr/>
        <p:txBody>
          <a:bodyPr/>
          <a:lstStyle/>
          <a:p>
            <a:pPr>
              <a:defRPr/>
            </a:pPr>
            <a:fld id="{8DA10AF0-3959-493C-A600-3728393ABC83}" type="datetime1">
              <a:rPr lang="en-US" smtClean="0">
                <a:solidFill>
                  <a:srgbClr val="FFFFFF">
                    <a:lumMod val="50000"/>
                  </a:srgbClr>
                </a:solidFill>
              </a:rPr>
              <a:pPr>
                <a:defRPr/>
              </a:pPr>
              <a:t>5/5/2023</a:t>
            </a:fld>
            <a:endParaRPr lang="en-US" dirty="0">
              <a:solidFill>
                <a:srgbClr val="FFFFFF">
                  <a:lumMod val="50000"/>
                </a:srgbClr>
              </a:solidFill>
            </a:endParaRPr>
          </a:p>
        </p:txBody>
      </p:sp>
      <p:sp>
        <p:nvSpPr>
          <p:cNvPr id="5" name="Footer Placeholder 4"/>
          <p:cNvSpPr>
            <a:spLocks noGrp="1"/>
          </p:cNvSpPr>
          <p:nvPr>
            <p:ph type="ftr" sz="quarter" idx="11"/>
          </p:nvPr>
        </p:nvSpPr>
        <p:spPr/>
        <p:txBody>
          <a:bodyPr/>
          <a:lstStyle/>
          <a:p>
            <a:pPr>
              <a:defRPr/>
            </a:pPr>
            <a:r>
              <a:rPr lang="en-US">
                <a:solidFill>
                  <a:srgbClr val="FFFFFF">
                    <a:lumMod val="50000"/>
                  </a:srgbClr>
                </a:solidFill>
              </a:rPr>
              <a:t>©  TSI Incorporated</a:t>
            </a:r>
          </a:p>
        </p:txBody>
      </p:sp>
      <p:sp>
        <p:nvSpPr>
          <p:cNvPr id="6" name="Slide Number Placeholder 5"/>
          <p:cNvSpPr>
            <a:spLocks noGrp="1"/>
          </p:cNvSpPr>
          <p:nvPr>
            <p:ph type="sldNum" sz="quarter" idx="12"/>
          </p:nvPr>
        </p:nvSpPr>
        <p:spPr/>
        <p:txBody>
          <a:bodyPr/>
          <a:lstStyle/>
          <a:p>
            <a:pPr>
              <a:defRPr/>
            </a:pPr>
            <a:fld id="{91B34B3C-CC2C-410C-981C-5DFB98BA5A9D}" type="slidenum">
              <a:rPr lang="en-US" smtClean="0"/>
              <a:pPr>
                <a:defRPr/>
              </a:pPr>
              <a:t>2</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2369820"/>
            <a:ext cx="1866900" cy="3733800"/>
          </a:xfrm>
          <a:prstGeom prst="rect">
            <a:avLst/>
          </a:prstGeom>
        </p:spPr>
      </p:pic>
      <p:sp>
        <p:nvSpPr>
          <p:cNvPr id="11" name="Oval Callout 10"/>
          <p:cNvSpPr/>
          <p:nvPr/>
        </p:nvSpPr>
        <p:spPr>
          <a:xfrm>
            <a:off x="3886200" y="1864360"/>
            <a:ext cx="3967163" cy="1492885"/>
          </a:xfrm>
          <a:prstGeom prst="wedgeEllipseCallout">
            <a:avLst>
              <a:gd name="adj1" fmla="val -78804"/>
              <a:gd name="adj2" fmla="val 36574"/>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We have to do it, it’s required by the regulations!  </a:t>
            </a:r>
          </a:p>
        </p:txBody>
      </p:sp>
    </p:spTree>
    <p:extLst>
      <p:ext uri="{BB962C8B-B14F-4D97-AF65-F5344CB8AC3E}">
        <p14:creationId xmlns:p14="http://schemas.microsoft.com/office/powerpoint/2010/main" val="3671734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Electronic Records</a:t>
            </a:r>
          </a:p>
        </p:txBody>
      </p:sp>
      <p:sp>
        <p:nvSpPr>
          <p:cNvPr id="3" name="Content Placeholder 2"/>
          <p:cNvSpPr>
            <a:spLocks noGrp="1"/>
          </p:cNvSpPr>
          <p:nvPr>
            <p:ph idx="1"/>
          </p:nvPr>
        </p:nvSpPr>
        <p:spPr/>
        <p:txBody>
          <a:bodyPr/>
          <a:lstStyle/>
          <a:p>
            <a:r>
              <a:rPr lang="en-US" dirty="0"/>
              <a:t>21 CFR Part 11</a:t>
            </a:r>
          </a:p>
          <a:p>
            <a:r>
              <a:rPr lang="en-US" dirty="0"/>
              <a:t>EU GMP Annex 11</a:t>
            </a:r>
          </a:p>
          <a:p>
            <a:r>
              <a:rPr lang="en-US" dirty="0"/>
              <a:t>Requirements to assure records generated by  computerized systems are trustworthy and reliable</a:t>
            </a:r>
          </a:p>
          <a:p>
            <a:r>
              <a:rPr lang="en-US" dirty="0"/>
              <a:t>Claiming software as being Part 11 or Annex 11 compliant in not accurate, software can only be said to be designed to meet the requirements</a:t>
            </a:r>
          </a:p>
          <a:p>
            <a:endParaRPr lang="en-US" dirty="0"/>
          </a:p>
        </p:txBody>
      </p:sp>
      <p:sp>
        <p:nvSpPr>
          <p:cNvPr id="4" name="Date Placeholder 3"/>
          <p:cNvSpPr>
            <a:spLocks noGrp="1"/>
          </p:cNvSpPr>
          <p:nvPr>
            <p:ph type="dt" sz="half" idx="10"/>
          </p:nvPr>
        </p:nvSpPr>
        <p:spPr/>
        <p:txBody>
          <a:bodyPr/>
          <a:lstStyle/>
          <a:p>
            <a:pPr>
              <a:defRPr/>
            </a:pPr>
            <a:fld id="{8DA10AF0-3959-493C-A600-3728393ABC83}" type="datetime1">
              <a:rPr lang="en-US" smtClean="0">
                <a:solidFill>
                  <a:srgbClr val="FFFFFF">
                    <a:lumMod val="50000"/>
                  </a:srgbClr>
                </a:solidFill>
              </a:rPr>
              <a:pPr>
                <a:defRPr/>
              </a:pPr>
              <a:t>5/5/2023</a:t>
            </a:fld>
            <a:endParaRPr lang="en-US" dirty="0">
              <a:solidFill>
                <a:srgbClr val="FFFFFF">
                  <a:lumMod val="50000"/>
                </a:srgbClr>
              </a:solidFill>
            </a:endParaRPr>
          </a:p>
        </p:txBody>
      </p:sp>
      <p:sp>
        <p:nvSpPr>
          <p:cNvPr id="5" name="Footer Placeholder 4"/>
          <p:cNvSpPr>
            <a:spLocks noGrp="1"/>
          </p:cNvSpPr>
          <p:nvPr>
            <p:ph type="ftr" sz="quarter" idx="11"/>
          </p:nvPr>
        </p:nvSpPr>
        <p:spPr/>
        <p:txBody>
          <a:bodyPr/>
          <a:lstStyle/>
          <a:p>
            <a:pPr>
              <a:defRPr/>
            </a:pPr>
            <a:r>
              <a:rPr lang="en-US">
                <a:solidFill>
                  <a:srgbClr val="FFFFFF">
                    <a:lumMod val="50000"/>
                  </a:srgbClr>
                </a:solidFill>
              </a:rPr>
              <a:t>©  TSI Incorporated</a:t>
            </a:r>
          </a:p>
        </p:txBody>
      </p:sp>
      <p:sp>
        <p:nvSpPr>
          <p:cNvPr id="6" name="Slide Number Placeholder 5"/>
          <p:cNvSpPr>
            <a:spLocks noGrp="1"/>
          </p:cNvSpPr>
          <p:nvPr>
            <p:ph type="sldNum" sz="quarter" idx="12"/>
          </p:nvPr>
        </p:nvSpPr>
        <p:spPr/>
        <p:txBody>
          <a:bodyPr/>
          <a:lstStyle/>
          <a:p>
            <a:pPr>
              <a:defRPr/>
            </a:pPr>
            <a:fld id="{91B34B3C-CC2C-410C-981C-5DFB98BA5A9D}" type="slidenum">
              <a:rPr lang="en-US" smtClean="0"/>
              <a:pPr>
                <a:defRPr/>
              </a:pPr>
              <a:t>20</a:t>
            </a:fld>
            <a:endParaRPr lang="en-US" dirty="0"/>
          </a:p>
        </p:txBody>
      </p:sp>
    </p:spTree>
    <p:extLst>
      <p:ext uri="{BB962C8B-B14F-4D97-AF65-F5344CB8AC3E}">
        <p14:creationId xmlns:p14="http://schemas.microsoft.com/office/powerpoint/2010/main" val="2582767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533400" y="1447800"/>
            <a:ext cx="8001000" cy="4526280"/>
          </a:xfrm>
        </p:spPr>
        <p:txBody>
          <a:bodyPr/>
          <a:lstStyle/>
          <a:p>
            <a:r>
              <a:rPr lang="en-US" dirty="0"/>
              <a:t>Regulations</a:t>
            </a:r>
          </a:p>
          <a:p>
            <a:pPr lvl="1"/>
            <a:r>
              <a:rPr lang="en-US" dirty="0"/>
              <a:t>US</a:t>
            </a:r>
          </a:p>
          <a:p>
            <a:pPr lvl="2"/>
            <a:r>
              <a:rPr lang="en-US" dirty="0"/>
              <a:t>21 CFR Parts 11, 211, 820</a:t>
            </a:r>
          </a:p>
          <a:p>
            <a:pPr lvl="2"/>
            <a:r>
              <a:rPr lang="en-US" dirty="0"/>
              <a:t>FDA Aseptic Guide (nominally no, in reality yes)</a:t>
            </a:r>
          </a:p>
          <a:p>
            <a:pPr lvl="2"/>
            <a:r>
              <a:rPr lang="en-US" dirty="0"/>
              <a:t>USP &lt;797&gt;</a:t>
            </a:r>
          </a:p>
          <a:p>
            <a:pPr lvl="1"/>
            <a:r>
              <a:rPr lang="en-US" dirty="0"/>
              <a:t>EU &amp; most of the rest of world</a:t>
            </a:r>
          </a:p>
          <a:p>
            <a:pPr lvl="2"/>
            <a:r>
              <a:rPr lang="en-US" dirty="0"/>
              <a:t>EU (PIC/S, WHO) GMP Annexes 1, 11 </a:t>
            </a:r>
          </a:p>
          <a:p>
            <a:r>
              <a:rPr lang="en-US" dirty="0"/>
              <a:t>Many documents exist that offer valuable guidance for meeting the regulations </a:t>
            </a:r>
          </a:p>
        </p:txBody>
      </p:sp>
      <p:sp>
        <p:nvSpPr>
          <p:cNvPr id="4" name="Date Placeholder 3"/>
          <p:cNvSpPr>
            <a:spLocks noGrp="1"/>
          </p:cNvSpPr>
          <p:nvPr>
            <p:ph type="dt" sz="half" idx="10"/>
          </p:nvPr>
        </p:nvSpPr>
        <p:spPr/>
        <p:txBody>
          <a:bodyPr/>
          <a:lstStyle/>
          <a:p>
            <a:pPr>
              <a:defRPr/>
            </a:pPr>
            <a:fld id="{8DA10AF0-3959-493C-A600-3728393ABC83}" type="datetime1">
              <a:rPr lang="en-US" smtClean="0">
                <a:solidFill>
                  <a:srgbClr val="FFFFFF">
                    <a:lumMod val="50000"/>
                  </a:srgbClr>
                </a:solidFill>
              </a:rPr>
              <a:pPr>
                <a:defRPr/>
              </a:pPr>
              <a:t>5/5/2023</a:t>
            </a:fld>
            <a:endParaRPr lang="en-US" dirty="0">
              <a:solidFill>
                <a:srgbClr val="FFFFFF">
                  <a:lumMod val="50000"/>
                </a:srgbClr>
              </a:solidFill>
            </a:endParaRPr>
          </a:p>
        </p:txBody>
      </p:sp>
      <p:sp>
        <p:nvSpPr>
          <p:cNvPr id="5" name="Footer Placeholder 4"/>
          <p:cNvSpPr>
            <a:spLocks noGrp="1"/>
          </p:cNvSpPr>
          <p:nvPr>
            <p:ph type="ftr" sz="quarter" idx="11"/>
          </p:nvPr>
        </p:nvSpPr>
        <p:spPr/>
        <p:txBody>
          <a:bodyPr/>
          <a:lstStyle/>
          <a:p>
            <a:pPr>
              <a:defRPr/>
            </a:pPr>
            <a:r>
              <a:rPr lang="en-US">
                <a:solidFill>
                  <a:srgbClr val="FFFFFF">
                    <a:lumMod val="50000"/>
                  </a:srgbClr>
                </a:solidFill>
              </a:rPr>
              <a:t>©  TSI Incorporated</a:t>
            </a:r>
          </a:p>
        </p:txBody>
      </p:sp>
      <p:sp>
        <p:nvSpPr>
          <p:cNvPr id="6" name="Slide Number Placeholder 5"/>
          <p:cNvSpPr>
            <a:spLocks noGrp="1"/>
          </p:cNvSpPr>
          <p:nvPr>
            <p:ph type="sldNum" sz="quarter" idx="12"/>
          </p:nvPr>
        </p:nvSpPr>
        <p:spPr/>
        <p:txBody>
          <a:bodyPr/>
          <a:lstStyle/>
          <a:p>
            <a:pPr>
              <a:defRPr/>
            </a:pPr>
            <a:fld id="{91B34B3C-CC2C-410C-981C-5DFB98BA5A9D}" type="slidenum">
              <a:rPr lang="en-US" smtClean="0"/>
              <a:pPr>
                <a:defRPr/>
              </a:pPr>
              <a:t>21</a:t>
            </a:fld>
            <a:endParaRPr lang="en-US" dirty="0"/>
          </a:p>
        </p:txBody>
      </p:sp>
    </p:spTree>
    <p:extLst>
      <p:ext uri="{BB962C8B-B14F-4D97-AF65-F5344CB8AC3E}">
        <p14:creationId xmlns:p14="http://schemas.microsoft.com/office/powerpoint/2010/main" val="1736612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58248" y="1828800"/>
            <a:ext cx="4064186" cy="4052474"/>
          </a:xfrm>
          <a:prstGeom prst="rect">
            <a:avLst/>
          </a:prstGeom>
        </p:spPr>
      </p:pic>
      <p:sp>
        <p:nvSpPr>
          <p:cNvPr id="13314" name="Rectangle 2"/>
          <p:cNvSpPr>
            <a:spLocks noGrp="1" noChangeAspect="1" noChangeArrowheads="1"/>
          </p:cNvSpPr>
          <p:nvPr>
            <p:ph type="title"/>
          </p:nvPr>
        </p:nvSpPr>
        <p:spPr>
          <a:xfrm>
            <a:off x="530020" y="137160"/>
            <a:ext cx="7928180" cy="1143000"/>
          </a:xfrm>
        </p:spPr>
        <p:txBody>
          <a:bodyPr>
            <a:normAutofit/>
          </a:bodyPr>
          <a:lstStyle/>
          <a:p>
            <a:pPr eaLnBrk="1" hangingPunct="1">
              <a:defRPr/>
            </a:pPr>
            <a:r>
              <a:rPr lang="en-GB" altLang="zh-CN" sz="3300" dirty="0">
                <a:ea typeface="宋体" charset="-122"/>
              </a:rPr>
              <a:t>Regulations, Standards, and Guidance Documents</a:t>
            </a:r>
            <a:endParaRPr lang="en-US" altLang="zh-CN" sz="3300" dirty="0">
              <a:ea typeface="宋体" charset="-122"/>
            </a:endParaRPr>
          </a:p>
        </p:txBody>
      </p:sp>
      <p:sp>
        <p:nvSpPr>
          <p:cNvPr id="10" name="Content Placeholder 1"/>
          <p:cNvSpPr>
            <a:spLocks noGrp="1"/>
          </p:cNvSpPr>
          <p:nvPr>
            <p:ph idx="1"/>
          </p:nvPr>
        </p:nvSpPr>
        <p:spPr>
          <a:xfrm>
            <a:off x="530020" y="1447800"/>
            <a:ext cx="5870780" cy="1991218"/>
          </a:xfrm>
        </p:spPr>
        <p:txBody>
          <a:bodyPr/>
          <a:lstStyle/>
          <a:p>
            <a:r>
              <a:rPr lang="en-US" dirty="0"/>
              <a:t>Categories:</a:t>
            </a:r>
          </a:p>
          <a:p>
            <a:pPr lvl="1"/>
            <a:r>
              <a:rPr lang="en-US" dirty="0"/>
              <a:t>Good Manufacturing Practices (GMPs)</a:t>
            </a:r>
          </a:p>
          <a:p>
            <a:pPr lvl="1"/>
            <a:r>
              <a:rPr lang="en-US" dirty="0"/>
              <a:t>Pharmacopeias</a:t>
            </a:r>
          </a:p>
          <a:p>
            <a:pPr lvl="1"/>
            <a:r>
              <a:rPr lang="en-US" dirty="0"/>
              <a:t>ISO Standards</a:t>
            </a:r>
          </a:p>
          <a:p>
            <a:pPr lvl="1"/>
            <a:r>
              <a:rPr lang="en-US" dirty="0"/>
              <a:t>Guidance Documents</a:t>
            </a:r>
          </a:p>
          <a:p>
            <a:r>
              <a:rPr lang="en-US" dirty="0"/>
              <a:t>Can be confusing</a:t>
            </a:r>
          </a:p>
          <a:p>
            <a:pPr lvl="1"/>
            <a:r>
              <a:rPr lang="en-US" dirty="0"/>
              <a:t>Some are legally binding some are not</a:t>
            </a:r>
          </a:p>
          <a:p>
            <a:pPr lvl="1"/>
            <a:r>
              <a:rPr lang="en-US" dirty="0"/>
              <a:t>Some may have parts that are required to be followed and parts that are informational</a:t>
            </a:r>
          </a:p>
          <a:p>
            <a:pPr lvl="1"/>
            <a:r>
              <a:rPr lang="en-US" dirty="0"/>
              <a:t>May refer to each other</a:t>
            </a:r>
          </a:p>
          <a:p>
            <a:pPr marL="109537" indent="0">
              <a:buNone/>
            </a:pPr>
            <a:endParaRPr lang="en-US" i="1" dirty="0"/>
          </a:p>
          <a:p>
            <a:pPr marL="109537" indent="0">
              <a:buNone/>
            </a:pPr>
            <a:endParaRPr lang="en-US" i="1" dirty="0"/>
          </a:p>
        </p:txBody>
      </p:sp>
      <p:sp>
        <p:nvSpPr>
          <p:cNvPr id="8" name="Slide Number Placeholder 3"/>
          <p:cNvSpPr>
            <a:spLocks noGrp="1"/>
          </p:cNvSpPr>
          <p:nvPr>
            <p:ph type="sldNum" sz="quarter" idx="12"/>
          </p:nvPr>
        </p:nvSpPr>
        <p:spPr/>
        <p:txBody>
          <a:bodyPr/>
          <a:lstStyle/>
          <a:p>
            <a:pPr>
              <a:defRPr/>
            </a:pPr>
            <a:r>
              <a:rPr lang="en-US" dirty="0"/>
              <a:t>4</a:t>
            </a:r>
            <a:endParaRPr lang="en-US" dirty="0">
              <a:solidFill>
                <a:schemeClr val="bg1"/>
              </a:solidFill>
            </a:endParaRPr>
          </a:p>
        </p:txBody>
      </p:sp>
      <p:sp>
        <p:nvSpPr>
          <p:cNvPr id="3" name="Rectangle 2"/>
          <p:cNvSpPr/>
          <p:nvPr/>
        </p:nvSpPr>
        <p:spPr>
          <a:xfrm>
            <a:off x="914400" y="1981200"/>
            <a:ext cx="55626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ular Callout 3"/>
          <p:cNvSpPr/>
          <p:nvPr/>
        </p:nvSpPr>
        <p:spPr>
          <a:xfrm>
            <a:off x="4038600" y="2743200"/>
            <a:ext cx="1828800" cy="457200"/>
          </a:xfrm>
          <a:prstGeom prst="wedgeRectCallout">
            <a:avLst>
              <a:gd name="adj1" fmla="val -31250"/>
              <a:gd name="adj2" fmla="val -1298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Legally Binding</a:t>
            </a:r>
          </a:p>
        </p:txBody>
      </p:sp>
      <p:sp>
        <p:nvSpPr>
          <p:cNvPr id="5" name="Rectangle 4"/>
          <p:cNvSpPr/>
          <p:nvPr/>
        </p:nvSpPr>
        <p:spPr>
          <a:xfrm>
            <a:off x="914400" y="2362200"/>
            <a:ext cx="2667000" cy="83820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ular Callout 5"/>
          <p:cNvSpPr/>
          <p:nvPr/>
        </p:nvSpPr>
        <p:spPr>
          <a:xfrm>
            <a:off x="4038600" y="2667000"/>
            <a:ext cx="1828800" cy="1066800"/>
          </a:xfrm>
          <a:prstGeom prst="wedgeRectCallout">
            <a:avLst>
              <a:gd name="adj1" fmla="val -74305"/>
              <a:gd name="adj2" fmla="val -3869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May or May not be Legally Binding</a:t>
            </a:r>
          </a:p>
        </p:txBody>
      </p:sp>
      <p:sp>
        <p:nvSpPr>
          <p:cNvPr id="7" name="Rectangle 6"/>
          <p:cNvSpPr/>
          <p:nvPr/>
        </p:nvSpPr>
        <p:spPr>
          <a:xfrm>
            <a:off x="914400" y="3200400"/>
            <a:ext cx="3276600" cy="381000"/>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Rectangular Callout 8"/>
          <p:cNvSpPr/>
          <p:nvPr/>
        </p:nvSpPr>
        <p:spPr>
          <a:xfrm>
            <a:off x="4572000" y="2590800"/>
            <a:ext cx="1752600" cy="848218"/>
          </a:xfrm>
          <a:prstGeom prst="wedgeRectCallout">
            <a:avLst>
              <a:gd name="adj1" fmla="val -70994"/>
              <a:gd name="adj2" fmla="val 4603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Not Legally Binding</a:t>
            </a:r>
          </a:p>
        </p:txBody>
      </p:sp>
    </p:spTree>
    <p:extLst>
      <p:ext uri="{BB962C8B-B14F-4D97-AF65-F5344CB8AC3E}">
        <p14:creationId xmlns:p14="http://schemas.microsoft.com/office/powerpoint/2010/main" val="11261336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par>
                          <p:cTn id="13" fill="hold">
                            <p:stCondLst>
                              <p:cond delay="0"/>
                            </p:stCondLst>
                            <p:childTnLst>
                              <p:par>
                                <p:cTn id="14" presetID="1" presetClass="exit" presetSubtype="0" fill="hold" grpId="1" nodeType="afterEffect">
                                  <p:stCondLst>
                                    <p:cond delay="0"/>
                                  </p:stCondLst>
                                  <p:childTnLst>
                                    <p:set>
                                      <p:cBhvr>
                                        <p:cTn id="15" dur="1" fill="hold">
                                          <p:stCondLst>
                                            <p:cond delay="0"/>
                                          </p:stCondLst>
                                        </p:cTn>
                                        <p:tgtEl>
                                          <p:spTgt spid="4"/>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5"/>
                                        </p:tgtEl>
                                        <p:attrNameLst>
                                          <p:attrName>style.visibility</p:attrName>
                                        </p:attrNameLst>
                                      </p:cBhvr>
                                      <p:to>
                                        <p:strVal val="hidden"/>
                                      </p:to>
                                    </p:set>
                                  </p:childTnLst>
                                </p:cTn>
                              </p:par>
                            </p:childTnLst>
                          </p:cTn>
                        </p:par>
                        <p:par>
                          <p:cTn id="24" fill="hold">
                            <p:stCondLst>
                              <p:cond delay="0"/>
                            </p:stCondLst>
                            <p:childTnLst>
                              <p:par>
                                <p:cTn id="25" presetID="1" presetClass="exit" presetSubtype="0" fill="hold" grpId="1" nodeType="after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GMPs</a:t>
            </a:r>
          </a:p>
        </p:txBody>
      </p:sp>
      <p:sp>
        <p:nvSpPr>
          <p:cNvPr id="2" name="Content Placeholder 1"/>
          <p:cNvSpPr>
            <a:spLocks noGrp="1"/>
          </p:cNvSpPr>
          <p:nvPr>
            <p:ph idx="1"/>
          </p:nvPr>
        </p:nvSpPr>
        <p:spPr>
          <a:xfrm>
            <a:off x="3200400" y="1648265"/>
            <a:ext cx="5715000" cy="4831080"/>
          </a:xfrm>
        </p:spPr>
        <p:txBody>
          <a:bodyPr/>
          <a:lstStyle/>
          <a:p>
            <a:r>
              <a:rPr lang="en-US" dirty="0"/>
              <a:t>GMPs are the current Good Manufacturing Practices as specified in the laws, rules, or regulations of an applicable Regulatory Authority at the time of manufacture</a:t>
            </a:r>
          </a:p>
          <a:p>
            <a:r>
              <a:rPr lang="en-US" dirty="0"/>
              <a:t>Pharmaceutical and Medical Device manufacturers are legally obligated to comply</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fld id="{E8006E97-5591-4D1A-8BB8-04D7F0ABCD72}" type="slidenum">
              <a:rPr lang="en-US" smtClean="0"/>
              <a:pPr>
                <a:defRPr/>
              </a:pPr>
              <a:t>4</a:t>
            </a:fld>
            <a:endParaRPr lang="en-US" dirty="0">
              <a:solidFill>
                <a:schemeClr val="bg1"/>
              </a:solidFill>
            </a:endParaRPr>
          </a:p>
        </p:txBody>
      </p:sp>
      <p:pic>
        <p:nvPicPr>
          <p:cNvPr id="6" name="Picture 5"/>
          <p:cNvPicPr>
            <a:picLocks noChangeAspect="1"/>
          </p:cNvPicPr>
          <p:nvPr/>
        </p:nvPicPr>
        <p:blipFill>
          <a:blip r:embed="rId3"/>
          <a:stretch>
            <a:fillRect/>
          </a:stretch>
        </p:blipFill>
        <p:spPr>
          <a:xfrm>
            <a:off x="596118" y="2133600"/>
            <a:ext cx="2628900" cy="2628900"/>
          </a:xfrm>
          <a:prstGeom prst="rect">
            <a:avLst/>
          </a:prstGeom>
        </p:spPr>
      </p:pic>
    </p:spTree>
    <p:extLst>
      <p:ext uri="{BB962C8B-B14F-4D97-AF65-F5344CB8AC3E}">
        <p14:creationId xmlns:p14="http://schemas.microsoft.com/office/powerpoint/2010/main" val="3523887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GMPs</a:t>
            </a:r>
          </a:p>
        </p:txBody>
      </p:sp>
      <p:sp>
        <p:nvSpPr>
          <p:cNvPr id="2" name="Content Placeholder 1"/>
          <p:cNvSpPr>
            <a:spLocks noGrp="1"/>
          </p:cNvSpPr>
          <p:nvPr>
            <p:ph idx="1"/>
          </p:nvPr>
        </p:nvSpPr>
        <p:spPr>
          <a:xfrm>
            <a:off x="457200" y="1676400"/>
            <a:ext cx="5715000" cy="4831080"/>
          </a:xfrm>
        </p:spPr>
        <p:txBody>
          <a:bodyPr/>
          <a:lstStyle/>
          <a:p>
            <a:r>
              <a:rPr lang="en-US" dirty="0"/>
              <a:t>US Code of Federal Regulations Title 21 (21 CFR)</a:t>
            </a:r>
          </a:p>
          <a:p>
            <a:pPr lvl="1"/>
            <a:r>
              <a:rPr lang="en-US" sz="2200" dirty="0"/>
              <a:t>Part 11 Electronic Records; Electronic Signatures</a:t>
            </a:r>
          </a:p>
          <a:p>
            <a:pPr lvl="1"/>
            <a:r>
              <a:rPr lang="en-US" sz="2200" dirty="0"/>
              <a:t>Part 211 Current Good Manufacturing Practice for Finished Pharmaceuticals</a:t>
            </a:r>
          </a:p>
          <a:p>
            <a:pPr lvl="1"/>
            <a:r>
              <a:rPr lang="en-US" sz="2200" dirty="0"/>
              <a:t>Part 820 Quality System Regulation (Med Device)</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fld id="{E8006E97-5591-4D1A-8BB8-04D7F0ABCD72}" type="slidenum">
              <a:rPr lang="en-US" smtClean="0"/>
              <a:pPr>
                <a:defRPr/>
              </a:pPr>
              <a:t>5</a:t>
            </a:fld>
            <a:endParaRPr lang="en-US" dirty="0">
              <a:solidFill>
                <a:schemeClr val="bg1"/>
              </a:solidFill>
            </a:endParaRPr>
          </a:p>
        </p:txBody>
      </p:sp>
      <p:pic>
        <p:nvPicPr>
          <p:cNvPr id="6" name="Picture 5"/>
          <p:cNvPicPr>
            <a:picLocks noChangeAspect="1"/>
          </p:cNvPicPr>
          <p:nvPr/>
        </p:nvPicPr>
        <p:blipFill>
          <a:blip r:embed="rId3"/>
          <a:stretch>
            <a:fillRect/>
          </a:stretch>
        </p:blipFill>
        <p:spPr>
          <a:xfrm>
            <a:off x="5980534" y="3124200"/>
            <a:ext cx="3143250" cy="1466850"/>
          </a:xfrm>
          <a:prstGeom prst="rect">
            <a:avLst/>
          </a:prstGeom>
        </p:spPr>
      </p:pic>
    </p:spTree>
    <p:extLst>
      <p:ext uri="{BB962C8B-B14F-4D97-AF65-F5344CB8AC3E}">
        <p14:creationId xmlns:p14="http://schemas.microsoft.com/office/powerpoint/2010/main" val="2684523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GMPs</a:t>
            </a:r>
          </a:p>
        </p:txBody>
      </p:sp>
      <p:sp>
        <p:nvSpPr>
          <p:cNvPr id="2" name="Content Placeholder 1"/>
          <p:cNvSpPr>
            <a:spLocks noGrp="1"/>
          </p:cNvSpPr>
          <p:nvPr>
            <p:ph idx="1"/>
          </p:nvPr>
        </p:nvSpPr>
        <p:spPr>
          <a:xfrm>
            <a:off x="457199" y="1447800"/>
            <a:ext cx="5935775" cy="4831080"/>
          </a:xfrm>
        </p:spPr>
        <p:txBody>
          <a:bodyPr/>
          <a:lstStyle/>
          <a:p>
            <a:r>
              <a:rPr lang="en-US" dirty="0" err="1"/>
              <a:t>EudraLex</a:t>
            </a:r>
            <a:r>
              <a:rPr lang="en-US" dirty="0"/>
              <a:t> – The Rules Governing Medicinal Products in the European Union</a:t>
            </a:r>
          </a:p>
          <a:p>
            <a:pPr lvl="1"/>
            <a:r>
              <a:rPr lang="en-US" dirty="0"/>
              <a:t>Volume 4 – EU Guidelines for Good Manufacturing Practice for Human and Veterinary Use</a:t>
            </a:r>
          </a:p>
          <a:p>
            <a:pPr lvl="2"/>
            <a:r>
              <a:rPr lang="en-US" dirty="0"/>
              <a:t>Commonly referred to as EU GMP</a:t>
            </a:r>
          </a:p>
          <a:p>
            <a:pPr lvl="2"/>
            <a:r>
              <a:rPr lang="en-US" dirty="0"/>
              <a:t>Harmonized with Pharmaceutical Inspection Co-operation Scheme (PIC/S) and WHO </a:t>
            </a:r>
          </a:p>
          <a:p>
            <a:pPr lvl="2"/>
            <a:r>
              <a:rPr lang="en-US" dirty="0"/>
              <a:t>Annex 1 – Manufacture of Sterile Medicinal Products</a:t>
            </a:r>
          </a:p>
          <a:p>
            <a:pPr lvl="2"/>
            <a:r>
              <a:rPr lang="en-US" dirty="0"/>
              <a:t>Annex 11 – </a:t>
            </a:r>
            <a:r>
              <a:rPr lang="en-US" dirty="0" err="1"/>
              <a:t>Computerised</a:t>
            </a:r>
            <a:r>
              <a:rPr lang="en-US" dirty="0"/>
              <a:t> Systems</a:t>
            </a:r>
          </a:p>
          <a:p>
            <a:pPr lvl="1"/>
            <a:endParaRPr lang="en-US" dirty="0"/>
          </a:p>
        </p:txBody>
      </p:sp>
      <p:sp>
        <p:nvSpPr>
          <p:cNvPr id="4" name="Slide Number Placeholder 3"/>
          <p:cNvSpPr>
            <a:spLocks noGrp="1"/>
          </p:cNvSpPr>
          <p:nvPr>
            <p:ph type="sldNum" sz="quarter" idx="12"/>
          </p:nvPr>
        </p:nvSpPr>
        <p:spPr/>
        <p:txBody>
          <a:bodyPr/>
          <a:lstStyle/>
          <a:p>
            <a:pPr>
              <a:defRPr/>
            </a:pPr>
            <a:fld id="{E8006E97-5591-4D1A-8BB8-04D7F0ABCD72}" type="slidenum">
              <a:rPr lang="en-US" smtClean="0"/>
              <a:pPr>
                <a:defRPr/>
              </a:pPr>
              <a:t>6</a:t>
            </a:fld>
            <a:endParaRPr lang="en-US" dirty="0">
              <a:solidFill>
                <a:schemeClr val="bg1"/>
              </a:solidFill>
            </a:endParaRPr>
          </a:p>
        </p:txBody>
      </p:sp>
      <p:pic>
        <p:nvPicPr>
          <p:cNvPr id="6" name="Picture 5"/>
          <p:cNvPicPr>
            <a:picLocks noChangeAspect="1"/>
          </p:cNvPicPr>
          <p:nvPr/>
        </p:nvPicPr>
        <p:blipFill>
          <a:blip r:embed="rId3"/>
          <a:stretch>
            <a:fillRect/>
          </a:stretch>
        </p:blipFill>
        <p:spPr>
          <a:xfrm>
            <a:off x="6858000" y="3997454"/>
            <a:ext cx="1203551" cy="806320"/>
          </a:xfrm>
          <a:prstGeom prst="rect">
            <a:avLst/>
          </a:prstGeom>
        </p:spPr>
      </p:pic>
      <p:pic>
        <p:nvPicPr>
          <p:cNvPr id="8" name="Picture 7"/>
          <p:cNvPicPr>
            <a:picLocks noChangeAspect="1"/>
          </p:cNvPicPr>
          <p:nvPr/>
        </p:nvPicPr>
        <p:blipFill>
          <a:blip r:embed="rId4"/>
          <a:stretch>
            <a:fillRect/>
          </a:stretch>
        </p:blipFill>
        <p:spPr>
          <a:xfrm>
            <a:off x="6305550" y="1752600"/>
            <a:ext cx="2571750" cy="1781175"/>
          </a:xfrm>
          <a:prstGeom prst="rect">
            <a:avLst/>
          </a:prstGeom>
        </p:spPr>
      </p:pic>
      <p:pic>
        <p:nvPicPr>
          <p:cNvPr id="5" name="Picture 4"/>
          <p:cNvPicPr>
            <a:picLocks noChangeAspect="1"/>
          </p:cNvPicPr>
          <p:nvPr/>
        </p:nvPicPr>
        <p:blipFill>
          <a:blip r:embed="rId5"/>
          <a:stretch>
            <a:fillRect/>
          </a:stretch>
        </p:blipFill>
        <p:spPr>
          <a:xfrm>
            <a:off x="6545375" y="5267453"/>
            <a:ext cx="1828800" cy="533400"/>
          </a:xfrm>
          <a:prstGeom prst="rect">
            <a:avLst/>
          </a:prstGeom>
        </p:spPr>
      </p:pic>
    </p:spTree>
    <p:extLst>
      <p:ext uri="{BB962C8B-B14F-4D97-AF65-F5344CB8AC3E}">
        <p14:creationId xmlns:p14="http://schemas.microsoft.com/office/powerpoint/2010/main" val="3553784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218980" y="3352245"/>
            <a:ext cx="976313" cy="1379236"/>
          </a:xfrm>
          <a:prstGeom prst="rect">
            <a:avLst/>
          </a:prstGeom>
        </p:spPr>
      </p:pic>
      <p:sp>
        <p:nvSpPr>
          <p:cNvPr id="3" name="Title 2"/>
          <p:cNvSpPr>
            <a:spLocks noGrp="1"/>
          </p:cNvSpPr>
          <p:nvPr>
            <p:ph type="title"/>
          </p:nvPr>
        </p:nvSpPr>
        <p:spPr/>
        <p:txBody>
          <a:bodyPr/>
          <a:lstStyle/>
          <a:p>
            <a:r>
              <a:rPr lang="en-US" dirty="0"/>
              <a:t>Pharmacopeias</a:t>
            </a:r>
          </a:p>
        </p:txBody>
      </p:sp>
      <p:sp>
        <p:nvSpPr>
          <p:cNvPr id="2" name="Content Placeholder 1"/>
          <p:cNvSpPr>
            <a:spLocks noGrp="1"/>
          </p:cNvSpPr>
          <p:nvPr>
            <p:ph idx="1"/>
          </p:nvPr>
        </p:nvSpPr>
        <p:spPr>
          <a:xfrm>
            <a:off x="457200" y="1371600"/>
            <a:ext cx="7924800" cy="4831080"/>
          </a:xfrm>
        </p:spPr>
        <p:txBody>
          <a:bodyPr/>
          <a:lstStyle/>
          <a:p>
            <a:r>
              <a:rPr lang="en-US" sz="2600" dirty="0"/>
              <a:t>Standardized pharmaceutical test methods and specifications</a:t>
            </a:r>
          </a:p>
          <a:p>
            <a:r>
              <a:rPr lang="en-US" sz="2600" dirty="0"/>
              <a:t>Each country or region has their own compendium</a:t>
            </a:r>
          </a:p>
          <a:p>
            <a:endParaRPr lang="en-US" sz="2600" dirty="0"/>
          </a:p>
          <a:p>
            <a:endParaRPr lang="en-US" sz="2600" dirty="0"/>
          </a:p>
          <a:p>
            <a:endParaRPr lang="en-US" sz="2600" dirty="0"/>
          </a:p>
          <a:p>
            <a:endParaRPr lang="en-US" sz="2600" dirty="0"/>
          </a:p>
          <a:p>
            <a:pPr lvl="0">
              <a:buClr>
                <a:prstClr val="black"/>
              </a:buClr>
            </a:pPr>
            <a:r>
              <a:rPr lang="en-US" sz="2600" dirty="0">
                <a:solidFill>
                  <a:prstClr val="black"/>
                </a:solidFill>
              </a:rPr>
              <a:t>Each method and/or specification is numbered and is called a monograph</a:t>
            </a:r>
          </a:p>
          <a:p>
            <a:pPr lvl="0">
              <a:buClr>
                <a:prstClr val="black"/>
              </a:buClr>
            </a:pPr>
            <a:r>
              <a:rPr lang="en-US" sz="2600" dirty="0">
                <a:solidFill>
                  <a:prstClr val="black"/>
                </a:solidFill>
              </a:rPr>
              <a:t>Compliance is required</a:t>
            </a:r>
          </a:p>
          <a:p>
            <a:pPr lvl="0">
              <a:buClr>
                <a:prstClr val="black"/>
              </a:buClr>
            </a:pPr>
            <a:r>
              <a:rPr lang="en-US" sz="2600" dirty="0">
                <a:solidFill>
                  <a:prstClr val="black"/>
                </a:solidFill>
              </a:rPr>
              <a:t>Most do not have monographs for monitoring</a:t>
            </a:r>
          </a:p>
          <a:p>
            <a:pPr lvl="3"/>
            <a:endParaRPr lang="en-US" dirty="0"/>
          </a:p>
          <a:p>
            <a:pPr lvl="3"/>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fld id="{E8006E97-5591-4D1A-8BB8-04D7F0ABCD72}" type="slidenum">
              <a:rPr lang="en-US" smtClean="0"/>
              <a:pPr>
                <a:defRPr/>
              </a:pPr>
              <a:t>7</a:t>
            </a:fld>
            <a:endParaRPr lang="en-US" dirty="0">
              <a:solidFill>
                <a:schemeClr val="bg1"/>
              </a:solidFill>
            </a:endParaRPr>
          </a:p>
        </p:txBody>
      </p:sp>
      <p:pic>
        <p:nvPicPr>
          <p:cNvPr id="6" name="Picture 5"/>
          <p:cNvPicPr>
            <a:picLocks noChangeAspect="1"/>
          </p:cNvPicPr>
          <p:nvPr/>
        </p:nvPicPr>
        <p:blipFill>
          <a:blip r:embed="rId4"/>
          <a:stretch>
            <a:fillRect/>
          </a:stretch>
        </p:blipFill>
        <p:spPr>
          <a:xfrm>
            <a:off x="2550253" y="2825920"/>
            <a:ext cx="1247537" cy="708660"/>
          </a:xfrm>
          <a:prstGeom prst="rect">
            <a:avLst/>
          </a:prstGeom>
        </p:spPr>
      </p:pic>
      <p:pic>
        <p:nvPicPr>
          <p:cNvPr id="7" name="Picture 6"/>
          <p:cNvPicPr>
            <a:picLocks noChangeAspect="1"/>
          </p:cNvPicPr>
          <p:nvPr/>
        </p:nvPicPr>
        <p:blipFill>
          <a:blip r:embed="rId5"/>
          <a:stretch>
            <a:fillRect/>
          </a:stretch>
        </p:blipFill>
        <p:spPr>
          <a:xfrm>
            <a:off x="4038600" y="2825920"/>
            <a:ext cx="1940943" cy="428625"/>
          </a:xfrm>
          <a:prstGeom prst="rect">
            <a:avLst/>
          </a:prstGeom>
        </p:spPr>
      </p:pic>
      <p:pic>
        <p:nvPicPr>
          <p:cNvPr id="8" name="Picture 7"/>
          <p:cNvPicPr>
            <a:picLocks noChangeAspect="1"/>
          </p:cNvPicPr>
          <p:nvPr/>
        </p:nvPicPr>
        <p:blipFill>
          <a:blip r:embed="rId6"/>
          <a:stretch>
            <a:fillRect/>
          </a:stretch>
        </p:blipFill>
        <p:spPr>
          <a:xfrm>
            <a:off x="6729699" y="2903284"/>
            <a:ext cx="937521" cy="1375031"/>
          </a:xfrm>
          <a:prstGeom prst="rect">
            <a:avLst/>
          </a:prstGeom>
        </p:spPr>
      </p:pic>
      <p:pic>
        <p:nvPicPr>
          <p:cNvPr id="10" name="Picture 9"/>
          <p:cNvPicPr>
            <a:picLocks noChangeAspect="1"/>
          </p:cNvPicPr>
          <p:nvPr/>
        </p:nvPicPr>
        <p:blipFill>
          <a:blip r:embed="rId7"/>
          <a:stretch>
            <a:fillRect/>
          </a:stretch>
        </p:blipFill>
        <p:spPr>
          <a:xfrm>
            <a:off x="1295386" y="2982982"/>
            <a:ext cx="859107" cy="1215637"/>
          </a:xfrm>
          <a:prstGeom prst="rect">
            <a:avLst/>
          </a:prstGeom>
        </p:spPr>
      </p:pic>
      <p:pic>
        <p:nvPicPr>
          <p:cNvPr id="11" name="Picture 10"/>
          <p:cNvPicPr>
            <a:picLocks noChangeAspect="1"/>
          </p:cNvPicPr>
          <p:nvPr/>
        </p:nvPicPr>
        <p:blipFill>
          <a:blip r:embed="rId8"/>
          <a:stretch>
            <a:fillRect/>
          </a:stretch>
        </p:blipFill>
        <p:spPr>
          <a:xfrm>
            <a:off x="4746422" y="3397672"/>
            <a:ext cx="1325429" cy="944297"/>
          </a:xfrm>
          <a:prstGeom prst="rect">
            <a:avLst/>
          </a:prstGeom>
        </p:spPr>
      </p:pic>
    </p:spTree>
    <p:extLst>
      <p:ext uri="{BB962C8B-B14F-4D97-AF65-F5344CB8AC3E}">
        <p14:creationId xmlns:p14="http://schemas.microsoft.com/office/powerpoint/2010/main" val="405764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Pharmacopeias</a:t>
            </a:r>
          </a:p>
        </p:txBody>
      </p:sp>
      <p:sp>
        <p:nvSpPr>
          <p:cNvPr id="2" name="Content Placeholder 1"/>
          <p:cNvSpPr>
            <a:spLocks noGrp="1"/>
          </p:cNvSpPr>
          <p:nvPr>
            <p:ph idx="1"/>
          </p:nvPr>
        </p:nvSpPr>
        <p:spPr>
          <a:xfrm>
            <a:off x="457200" y="1447800"/>
            <a:ext cx="7924800" cy="4831080"/>
          </a:xfrm>
        </p:spPr>
        <p:txBody>
          <a:bodyPr/>
          <a:lstStyle/>
          <a:p>
            <a:r>
              <a:rPr lang="en-US" dirty="0"/>
              <a:t>JP aligns closely to EU Annex 1</a:t>
            </a:r>
          </a:p>
          <a:p>
            <a:r>
              <a:rPr lang="en-US" dirty="0"/>
              <a:t>USP</a:t>
            </a:r>
          </a:p>
          <a:p>
            <a:pPr lvl="1"/>
            <a:r>
              <a:rPr lang="en-US" dirty="0"/>
              <a:t>Monographs with monitoring methods</a:t>
            </a:r>
          </a:p>
          <a:p>
            <a:pPr lvl="2"/>
            <a:r>
              <a:rPr lang="en-US" dirty="0"/>
              <a:t>USP &lt;797&gt; Pharmaceutical Compounding – Sterile Preparations</a:t>
            </a:r>
          </a:p>
          <a:p>
            <a:pPr lvl="2"/>
            <a:r>
              <a:rPr lang="en-US" dirty="0"/>
              <a:t>USP &lt;1116&gt; Microbiological Control and Monitoring of Aseptic Processing Environments </a:t>
            </a:r>
          </a:p>
          <a:p>
            <a:pPr lvl="1"/>
            <a:r>
              <a:rPr lang="en-US" dirty="0"/>
              <a:t>Compliance is not required for all USP monographs</a:t>
            </a:r>
          </a:p>
          <a:p>
            <a:pPr lvl="2"/>
            <a:r>
              <a:rPr lang="en-US" dirty="0"/>
              <a:t>USP &lt;1&gt; to &lt;999&gt;, yes</a:t>
            </a:r>
          </a:p>
          <a:p>
            <a:pPr lvl="2"/>
            <a:r>
              <a:rPr lang="en-US" dirty="0"/>
              <a:t>Above &lt;999&gt;, are informational only</a:t>
            </a:r>
          </a:p>
          <a:p>
            <a:pPr lvl="3"/>
            <a:endParaRPr lang="en-US" dirty="0"/>
          </a:p>
          <a:p>
            <a:pPr lvl="3"/>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fld id="{E8006E97-5591-4D1A-8BB8-04D7F0ABCD72}" type="slidenum">
              <a:rPr lang="en-US" smtClean="0"/>
              <a:pPr>
                <a:defRPr/>
              </a:pPr>
              <a:t>8</a:t>
            </a:fld>
            <a:endParaRPr lang="en-US" dirty="0">
              <a:solidFill>
                <a:schemeClr val="bg1"/>
              </a:solidFill>
            </a:endParaRPr>
          </a:p>
        </p:txBody>
      </p:sp>
      <p:sp>
        <p:nvSpPr>
          <p:cNvPr id="5" name="Rectangle 4"/>
          <p:cNvSpPr/>
          <p:nvPr/>
        </p:nvSpPr>
        <p:spPr>
          <a:xfrm>
            <a:off x="1066800" y="2819400"/>
            <a:ext cx="6019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a:off x="4102100" y="3863340"/>
            <a:ext cx="1828800" cy="457200"/>
          </a:xfrm>
          <a:prstGeom prst="wedgeRectCallout">
            <a:avLst>
              <a:gd name="adj1" fmla="val -31250"/>
              <a:gd name="adj2" fmla="val -1298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Legally Binding</a:t>
            </a:r>
          </a:p>
        </p:txBody>
      </p:sp>
      <p:sp>
        <p:nvSpPr>
          <p:cNvPr id="7" name="Rectangle 6"/>
          <p:cNvSpPr/>
          <p:nvPr/>
        </p:nvSpPr>
        <p:spPr>
          <a:xfrm>
            <a:off x="1066800" y="3454400"/>
            <a:ext cx="7315200" cy="660400"/>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Rectangular Callout 7"/>
          <p:cNvSpPr/>
          <p:nvPr/>
        </p:nvSpPr>
        <p:spPr>
          <a:xfrm>
            <a:off x="4978400" y="2401712"/>
            <a:ext cx="1752600" cy="848218"/>
          </a:xfrm>
          <a:prstGeom prst="wedgeRectCallout">
            <a:avLst>
              <a:gd name="adj1" fmla="val -82588"/>
              <a:gd name="adj2" fmla="val 7148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Not Legally Binding</a:t>
            </a:r>
          </a:p>
        </p:txBody>
      </p:sp>
    </p:spTree>
    <p:extLst>
      <p:ext uri="{BB962C8B-B14F-4D97-AF65-F5344CB8AC3E}">
        <p14:creationId xmlns:p14="http://schemas.microsoft.com/office/powerpoint/2010/main" val="424008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ISO Standards</a:t>
            </a:r>
          </a:p>
        </p:txBody>
      </p:sp>
      <p:sp>
        <p:nvSpPr>
          <p:cNvPr id="2" name="Content Placeholder 1"/>
          <p:cNvSpPr>
            <a:spLocks noGrp="1"/>
          </p:cNvSpPr>
          <p:nvPr>
            <p:ph idx="1"/>
          </p:nvPr>
        </p:nvSpPr>
        <p:spPr>
          <a:xfrm>
            <a:off x="457200" y="1447800"/>
            <a:ext cx="7924800" cy="4831080"/>
          </a:xfrm>
        </p:spPr>
        <p:txBody>
          <a:bodyPr/>
          <a:lstStyle/>
          <a:p>
            <a:r>
              <a:rPr lang="en-US" dirty="0"/>
              <a:t>Published by the International Organization for Standardization</a:t>
            </a:r>
          </a:p>
          <a:p>
            <a:r>
              <a:rPr lang="en-US" dirty="0"/>
              <a:t>Voluntary international standards that facilitate world trade by providing common standards between nations</a:t>
            </a:r>
          </a:p>
          <a:p>
            <a:r>
              <a:rPr lang="en-US" dirty="0"/>
              <a:t>Not specific for any industry</a:t>
            </a:r>
          </a:p>
          <a:p>
            <a:pPr lvl="3"/>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fld id="{E8006E97-5591-4D1A-8BB8-04D7F0ABCD72}" type="slidenum">
              <a:rPr lang="en-US" smtClean="0"/>
              <a:pPr>
                <a:defRPr/>
              </a:pPr>
              <a:t>9</a:t>
            </a:fld>
            <a:endParaRPr lang="en-US" dirty="0">
              <a:solidFill>
                <a:schemeClr val="bg1"/>
              </a:solidFill>
            </a:endParaRPr>
          </a:p>
        </p:txBody>
      </p:sp>
      <p:pic>
        <p:nvPicPr>
          <p:cNvPr id="5" name="Picture 4"/>
          <p:cNvPicPr>
            <a:picLocks noChangeAspect="1"/>
          </p:cNvPicPr>
          <p:nvPr/>
        </p:nvPicPr>
        <p:blipFill>
          <a:blip r:embed="rId3"/>
          <a:stretch>
            <a:fillRect/>
          </a:stretch>
        </p:blipFill>
        <p:spPr>
          <a:xfrm>
            <a:off x="3581400" y="4343400"/>
            <a:ext cx="2101907" cy="1935480"/>
          </a:xfrm>
          <a:prstGeom prst="rect">
            <a:avLst/>
          </a:prstGeom>
        </p:spPr>
      </p:pic>
    </p:spTree>
    <p:extLst>
      <p:ext uri="{BB962C8B-B14F-4D97-AF65-F5344CB8AC3E}">
        <p14:creationId xmlns:p14="http://schemas.microsoft.com/office/powerpoint/2010/main" val="19765341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Urban">
  <a:themeElements>
    <a:clrScheme name="TSI Incorporated Colors">
      <a:dk1>
        <a:sysClr val="windowText" lastClr="000000"/>
      </a:dk1>
      <a:lt1>
        <a:srgbClr val="FFFFFF"/>
      </a:lt1>
      <a:dk2>
        <a:srgbClr val="595959"/>
      </a:dk2>
      <a:lt2>
        <a:srgbClr val="7F7F7F"/>
      </a:lt2>
      <a:accent1>
        <a:srgbClr val="EC008C"/>
      </a:accent1>
      <a:accent2>
        <a:srgbClr val="00B0EF"/>
      </a:accent2>
      <a:accent3>
        <a:srgbClr val="F58220"/>
      </a:accent3>
      <a:accent4>
        <a:srgbClr val="58B947"/>
      </a:accent4>
      <a:accent5>
        <a:srgbClr val="FBDE00"/>
      </a:accent5>
      <a:accent6>
        <a:srgbClr val="BFBFBF"/>
      </a:accent6>
      <a:hlink>
        <a:srgbClr val="00B0EF"/>
      </a:hlink>
      <a:folHlink>
        <a:srgbClr val="00759E"/>
      </a:folHlink>
    </a:clrScheme>
    <a:fontScheme name="TSI Incorporated">
      <a:majorFont>
        <a:latin typeface="Century Gothic"/>
        <a:ea typeface=""/>
        <a:cs typeface=""/>
      </a:majorFont>
      <a:minorFont>
        <a:latin typeface="Cambr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15442</TotalTime>
  <Words>1578</Words>
  <Application>Microsoft Office PowerPoint</Application>
  <PresentationFormat>On-screen Show (4:3)</PresentationFormat>
  <Paragraphs>206</Paragraphs>
  <Slides>21</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宋体</vt:lpstr>
      <vt:lpstr>Arial</vt:lpstr>
      <vt:lpstr>Calibri</vt:lpstr>
      <vt:lpstr>Cambria</vt:lpstr>
      <vt:lpstr>Century Gothic</vt:lpstr>
      <vt:lpstr>Georgia</vt:lpstr>
      <vt:lpstr>1_Urban</vt:lpstr>
      <vt:lpstr>  </vt:lpstr>
      <vt:lpstr>Regulations, Standards, and Guidance Documents</vt:lpstr>
      <vt:lpstr>Regulations, Standards, and Guidance Documents</vt:lpstr>
      <vt:lpstr>GMPs</vt:lpstr>
      <vt:lpstr>GMPs</vt:lpstr>
      <vt:lpstr>GMPs</vt:lpstr>
      <vt:lpstr>Pharmacopeias</vt:lpstr>
      <vt:lpstr>Pharmacopeias</vt:lpstr>
      <vt:lpstr>ISO Standards</vt:lpstr>
      <vt:lpstr>Cleanroom ISO Standards</vt:lpstr>
      <vt:lpstr>FDA Guidance Documents</vt:lpstr>
      <vt:lpstr>Other Guidance Documents</vt:lpstr>
      <vt:lpstr>Why Monitor?</vt:lpstr>
      <vt:lpstr>Why Monitor?</vt:lpstr>
      <vt:lpstr>Why Monitor?</vt:lpstr>
      <vt:lpstr>Why have a Continuous Monitoring System?</vt:lpstr>
      <vt:lpstr>Why have a Continuous Monitoring System?</vt:lpstr>
      <vt:lpstr>Why have a Continuous Monitoring System?</vt:lpstr>
      <vt:lpstr>Why have a Continuous Monitoring System?</vt:lpstr>
      <vt:lpstr>Electronic Records</vt:lpstr>
      <vt:lpstr>Summary</vt:lpstr>
    </vt:vector>
  </TitlesOfParts>
  <Company>TSI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Anderson</dc:creator>
  <cp:lastModifiedBy>Nugent, Benjamin</cp:lastModifiedBy>
  <cp:revision>293</cp:revision>
  <dcterms:created xsi:type="dcterms:W3CDTF">2012-04-13T19:28:29Z</dcterms:created>
  <dcterms:modified xsi:type="dcterms:W3CDTF">2023-05-05T13:45:23Z</dcterms:modified>
</cp:coreProperties>
</file>