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66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42" r:id="rId14"/>
    <p:sldId id="34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38" autoAdjust="0"/>
    <p:restoredTop sz="94677" autoAdjust="0"/>
  </p:normalViewPr>
  <p:slideViewPr>
    <p:cSldViewPr snapToGrid="0">
      <p:cViewPr varScale="1">
        <p:scale>
          <a:sx n="106" d="100"/>
          <a:sy n="106" d="100"/>
        </p:scale>
        <p:origin x="121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-4944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ISVFP02\pleslie$\Critical%20Environments\Presentations\9306-V2%20Data%20for%20labs%206-12-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TSISVFP02\pleslie$\Critical%20Environments\Presentations\9306-V2%20Data%20for%20labs%206-12-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0.5 micron (particles/m3)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'0.5 &amp; 5 data'!$F$11</c:f>
              <c:strCache>
                <c:ptCount val="1"/>
                <c:pt idx="0">
                  <c:v>0.5 micron (#/m3)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'0.5 &amp; 5 data'!$E$12:$E$290</c:f>
              <c:numCache>
                <c:formatCode>[$-409]h:mm\ AM/PM;@</c:formatCode>
                <c:ptCount val="279"/>
                <c:pt idx="0">
                  <c:v>43262.513518518521</c:v>
                </c:pt>
                <c:pt idx="1">
                  <c:v>43262.51421296296</c:v>
                </c:pt>
                <c:pt idx="2">
                  <c:v>43262.514907407407</c:v>
                </c:pt>
                <c:pt idx="3">
                  <c:v>43262.515601851854</c:v>
                </c:pt>
                <c:pt idx="4">
                  <c:v>43262.516296296293</c:v>
                </c:pt>
                <c:pt idx="5">
                  <c:v>43262.51699074074</c:v>
                </c:pt>
                <c:pt idx="6">
                  <c:v>43262.517685185187</c:v>
                </c:pt>
                <c:pt idx="7">
                  <c:v>43262.518379629626</c:v>
                </c:pt>
                <c:pt idx="8">
                  <c:v>43262.519074074073</c:v>
                </c:pt>
                <c:pt idx="9">
                  <c:v>43262.519768518519</c:v>
                </c:pt>
                <c:pt idx="10">
                  <c:v>43262.520462962966</c:v>
                </c:pt>
                <c:pt idx="11">
                  <c:v>43262.521157407406</c:v>
                </c:pt>
                <c:pt idx="12">
                  <c:v>43262.521851851852</c:v>
                </c:pt>
                <c:pt idx="13">
                  <c:v>43262.522546296299</c:v>
                </c:pt>
                <c:pt idx="14">
                  <c:v>43262.523240740738</c:v>
                </c:pt>
                <c:pt idx="15">
                  <c:v>43262.523935185185</c:v>
                </c:pt>
                <c:pt idx="16">
                  <c:v>43262.524629629632</c:v>
                </c:pt>
                <c:pt idx="17">
                  <c:v>43262.525324074071</c:v>
                </c:pt>
                <c:pt idx="18">
                  <c:v>43262.526018518518</c:v>
                </c:pt>
                <c:pt idx="19">
                  <c:v>43262.526712962965</c:v>
                </c:pt>
                <c:pt idx="20">
                  <c:v>43262.527407407404</c:v>
                </c:pt>
                <c:pt idx="21">
                  <c:v>43262.528101851851</c:v>
                </c:pt>
                <c:pt idx="22">
                  <c:v>43262.528796296298</c:v>
                </c:pt>
                <c:pt idx="23">
                  <c:v>43262.529490740744</c:v>
                </c:pt>
                <c:pt idx="24">
                  <c:v>43262.530185185184</c:v>
                </c:pt>
                <c:pt idx="25">
                  <c:v>43262.53087962963</c:v>
                </c:pt>
                <c:pt idx="26">
                  <c:v>43262.531574074077</c:v>
                </c:pt>
                <c:pt idx="27">
                  <c:v>43262.532268518517</c:v>
                </c:pt>
                <c:pt idx="28">
                  <c:v>43262.532962962963</c:v>
                </c:pt>
                <c:pt idx="29">
                  <c:v>43262.53365740741</c:v>
                </c:pt>
                <c:pt idx="30">
                  <c:v>43262.534351851849</c:v>
                </c:pt>
                <c:pt idx="31">
                  <c:v>43262.542141203703</c:v>
                </c:pt>
                <c:pt idx="32">
                  <c:v>43262.54283564815</c:v>
                </c:pt>
                <c:pt idx="33">
                  <c:v>43262.543530092589</c:v>
                </c:pt>
                <c:pt idx="34">
                  <c:v>43262.544224537036</c:v>
                </c:pt>
                <c:pt idx="35">
                  <c:v>43262.544918981483</c:v>
                </c:pt>
                <c:pt idx="36">
                  <c:v>43262.545613425929</c:v>
                </c:pt>
                <c:pt idx="37">
                  <c:v>43262.546307870369</c:v>
                </c:pt>
                <c:pt idx="38">
                  <c:v>43262.547002314815</c:v>
                </c:pt>
                <c:pt idx="39">
                  <c:v>43262.547696759262</c:v>
                </c:pt>
                <c:pt idx="40">
                  <c:v>43262.548391203702</c:v>
                </c:pt>
                <c:pt idx="41">
                  <c:v>43262.549085648148</c:v>
                </c:pt>
                <c:pt idx="42">
                  <c:v>43262.549780092595</c:v>
                </c:pt>
                <c:pt idx="43">
                  <c:v>43262.550474537034</c:v>
                </c:pt>
                <c:pt idx="44">
                  <c:v>43262.551168981481</c:v>
                </c:pt>
                <c:pt idx="45">
                  <c:v>43262.551863425928</c:v>
                </c:pt>
                <c:pt idx="46">
                  <c:v>43262.552557870367</c:v>
                </c:pt>
                <c:pt idx="47">
                  <c:v>43262.553252314814</c:v>
                </c:pt>
                <c:pt idx="48">
                  <c:v>43262.553946759261</c:v>
                </c:pt>
                <c:pt idx="49">
                  <c:v>43262.5546412037</c:v>
                </c:pt>
                <c:pt idx="50">
                  <c:v>43262.555335648147</c:v>
                </c:pt>
                <c:pt idx="51">
                  <c:v>43262.556030092594</c:v>
                </c:pt>
                <c:pt idx="52">
                  <c:v>43262.55672453704</c:v>
                </c:pt>
                <c:pt idx="53">
                  <c:v>43262.55741898148</c:v>
                </c:pt>
                <c:pt idx="54">
                  <c:v>43262.558113425926</c:v>
                </c:pt>
                <c:pt idx="55">
                  <c:v>43262.558807870373</c:v>
                </c:pt>
                <c:pt idx="56">
                  <c:v>43262.559502314813</c:v>
                </c:pt>
                <c:pt idx="57">
                  <c:v>43262.560196759259</c:v>
                </c:pt>
                <c:pt idx="58">
                  <c:v>43262.560891203706</c:v>
                </c:pt>
                <c:pt idx="59">
                  <c:v>43262.561585648145</c:v>
                </c:pt>
                <c:pt idx="60">
                  <c:v>43262.562280092592</c:v>
                </c:pt>
                <c:pt idx="61">
                  <c:v>43262.562974537039</c:v>
                </c:pt>
                <c:pt idx="62">
                  <c:v>43262.563668981478</c:v>
                </c:pt>
                <c:pt idx="63">
                  <c:v>43262.564363425925</c:v>
                </c:pt>
                <c:pt idx="64">
                  <c:v>43262.565057870372</c:v>
                </c:pt>
                <c:pt idx="65">
                  <c:v>43262.565752314818</c:v>
                </c:pt>
                <c:pt idx="66">
                  <c:v>43262.566446759258</c:v>
                </c:pt>
                <c:pt idx="67">
                  <c:v>43262.567141203705</c:v>
                </c:pt>
                <c:pt idx="68">
                  <c:v>43262.567835648151</c:v>
                </c:pt>
                <c:pt idx="69">
                  <c:v>43262.568530092591</c:v>
                </c:pt>
                <c:pt idx="70">
                  <c:v>43262.569224537037</c:v>
                </c:pt>
                <c:pt idx="71">
                  <c:v>43262.569918981484</c:v>
                </c:pt>
                <c:pt idx="72">
                  <c:v>43262.570613425924</c:v>
                </c:pt>
                <c:pt idx="73">
                  <c:v>43262.57130787037</c:v>
                </c:pt>
                <c:pt idx="74">
                  <c:v>43262.572002314817</c:v>
                </c:pt>
                <c:pt idx="75">
                  <c:v>43262.572696759256</c:v>
                </c:pt>
                <c:pt idx="76">
                  <c:v>43262.573391203703</c:v>
                </c:pt>
                <c:pt idx="77">
                  <c:v>43262.57408564815</c:v>
                </c:pt>
                <c:pt idx="78">
                  <c:v>43262.574780092589</c:v>
                </c:pt>
                <c:pt idx="79">
                  <c:v>43262.575474537036</c:v>
                </c:pt>
                <c:pt idx="80">
                  <c:v>43262.576168981483</c:v>
                </c:pt>
                <c:pt idx="81">
                  <c:v>43262.576863425929</c:v>
                </c:pt>
                <c:pt idx="82">
                  <c:v>43262.577557870369</c:v>
                </c:pt>
                <c:pt idx="83">
                  <c:v>43262.578252314815</c:v>
                </c:pt>
                <c:pt idx="84">
                  <c:v>43262.578946759262</c:v>
                </c:pt>
                <c:pt idx="85">
                  <c:v>43262.579641203702</c:v>
                </c:pt>
                <c:pt idx="86">
                  <c:v>43262.580335648148</c:v>
                </c:pt>
                <c:pt idx="87">
                  <c:v>43262.581030092595</c:v>
                </c:pt>
                <c:pt idx="88">
                  <c:v>43262.581724537034</c:v>
                </c:pt>
                <c:pt idx="89">
                  <c:v>43262.582418981481</c:v>
                </c:pt>
                <c:pt idx="90">
                  <c:v>43262.583113425928</c:v>
                </c:pt>
                <c:pt idx="91">
                  <c:v>43262.583807870367</c:v>
                </c:pt>
                <c:pt idx="92">
                  <c:v>43262.584502314814</c:v>
                </c:pt>
                <c:pt idx="93">
                  <c:v>43262.585196759261</c:v>
                </c:pt>
                <c:pt idx="94">
                  <c:v>43262.5858912037</c:v>
                </c:pt>
                <c:pt idx="95">
                  <c:v>43262.586585648147</c:v>
                </c:pt>
                <c:pt idx="96">
                  <c:v>43262.587280092594</c:v>
                </c:pt>
                <c:pt idx="97">
                  <c:v>43262.58797453704</c:v>
                </c:pt>
                <c:pt idx="98">
                  <c:v>43262.58866898148</c:v>
                </c:pt>
                <c:pt idx="99">
                  <c:v>43262.589363425926</c:v>
                </c:pt>
                <c:pt idx="100">
                  <c:v>43262.590057870373</c:v>
                </c:pt>
                <c:pt idx="101">
                  <c:v>43262.590752314813</c:v>
                </c:pt>
                <c:pt idx="102">
                  <c:v>43262.591446759259</c:v>
                </c:pt>
                <c:pt idx="103">
                  <c:v>43262.592141203706</c:v>
                </c:pt>
                <c:pt idx="104">
                  <c:v>43262.592835648145</c:v>
                </c:pt>
                <c:pt idx="105">
                  <c:v>43262.593530092592</c:v>
                </c:pt>
                <c:pt idx="106">
                  <c:v>43262.594224537039</c:v>
                </c:pt>
                <c:pt idx="107">
                  <c:v>43262.594918981478</c:v>
                </c:pt>
                <c:pt idx="108">
                  <c:v>43262.595613425925</c:v>
                </c:pt>
                <c:pt idx="109">
                  <c:v>43262.596307870372</c:v>
                </c:pt>
                <c:pt idx="110">
                  <c:v>43262.597002314818</c:v>
                </c:pt>
                <c:pt idx="111">
                  <c:v>43262.597696759258</c:v>
                </c:pt>
                <c:pt idx="112">
                  <c:v>43262.598391203705</c:v>
                </c:pt>
                <c:pt idx="113">
                  <c:v>43262.599085648151</c:v>
                </c:pt>
                <c:pt idx="114">
                  <c:v>43262.599791666667</c:v>
                </c:pt>
                <c:pt idx="115">
                  <c:v>43262.600474537037</c:v>
                </c:pt>
                <c:pt idx="116">
                  <c:v>43262.601168981484</c:v>
                </c:pt>
                <c:pt idx="117">
                  <c:v>43262.601875</c:v>
                </c:pt>
                <c:pt idx="118">
                  <c:v>43262.602569444447</c:v>
                </c:pt>
                <c:pt idx="119">
                  <c:v>43262.603263888886</c:v>
                </c:pt>
                <c:pt idx="120">
                  <c:v>43262.603958333333</c:v>
                </c:pt>
                <c:pt idx="121">
                  <c:v>43262.60465277778</c:v>
                </c:pt>
                <c:pt idx="122">
                  <c:v>43262.605347222219</c:v>
                </c:pt>
                <c:pt idx="123">
                  <c:v>43262.606041666666</c:v>
                </c:pt>
                <c:pt idx="124">
                  <c:v>43262.606736111113</c:v>
                </c:pt>
                <c:pt idx="125">
                  <c:v>43262.607430555552</c:v>
                </c:pt>
                <c:pt idx="126">
                  <c:v>43262.608124999999</c:v>
                </c:pt>
                <c:pt idx="127">
                  <c:v>43262.608819444446</c:v>
                </c:pt>
                <c:pt idx="128">
                  <c:v>43262.609513888892</c:v>
                </c:pt>
                <c:pt idx="129">
                  <c:v>43262.610208333332</c:v>
                </c:pt>
                <c:pt idx="130">
                  <c:v>43262.610902777778</c:v>
                </c:pt>
                <c:pt idx="131">
                  <c:v>43262.611597222225</c:v>
                </c:pt>
                <c:pt idx="132">
                  <c:v>43262.612291666665</c:v>
                </c:pt>
                <c:pt idx="133">
                  <c:v>43262.612986111111</c:v>
                </c:pt>
                <c:pt idx="134">
                  <c:v>43262.613680555558</c:v>
                </c:pt>
                <c:pt idx="135">
                  <c:v>43262.614374999997</c:v>
                </c:pt>
                <c:pt idx="136">
                  <c:v>43262.615069444444</c:v>
                </c:pt>
                <c:pt idx="137">
                  <c:v>43262.615763888891</c:v>
                </c:pt>
                <c:pt idx="138">
                  <c:v>43262.61645833333</c:v>
                </c:pt>
                <c:pt idx="139">
                  <c:v>43262.617152777777</c:v>
                </c:pt>
                <c:pt idx="140">
                  <c:v>43262.617847222224</c:v>
                </c:pt>
                <c:pt idx="141">
                  <c:v>43262.618541666663</c:v>
                </c:pt>
                <c:pt idx="142">
                  <c:v>43262.61923611111</c:v>
                </c:pt>
                <c:pt idx="143">
                  <c:v>43262.619930555556</c:v>
                </c:pt>
                <c:pt idx="144">
                  <c:v>43262.620625000003</c:v>
                </c:pt>
                <c:pt idx="145">
                  <c:v>43262.621319444443</c:v>
                </c:pt>
                <c:pt idx="146">
                  <c:v>43262.622013888889</c:v>
                </c:pt>
                <c:pt idx="147">
                  <c:v>43262.622708333336</c:v>
                </c:pt>
                <c:pt idx="148">
                  <c:v>43262.623402777775</c:v>
                </c:pt>
                <c:pt idx="149">
                  <c:v>43262.624097222222</c:v>
                </c:pt>
                <c:pt idx="150">
                  <c:v>43262.624791666669</c:v>
                </c:pt>
                <c:pt idx="151">
                  <c:v>43262.625486111108</c:v>
                </c:pt>
                <c:pt idx="152">
                  <c:v>43262.626180555555</c:v>
                </c:pt>
                <c:pt idx="153">
                  <c:v>43262.626875000002</c:v>
                </c:pt>
                <c:pt idx="154">
                  <c:v>43262.627569444441</c:v>
                </c:pt>
                <c:pt idx="155">
                  <c:v>43262.628263888888</c:v>
                </c:pt>
                <c:pt idx="156">
                  <c:v>43262.628958333335</c:v>
                </c:pt>
                <c:pt idx="157">
                  <c:v>43262.629652777781</c:v>
                </c:pt>
                <c:pt idx="158">
                  <c:v>43262.630347222221</c:v>
                </c:pt>
                <c:pt idx="159">
                  <c:v>43262.631041666667</c:v>
                </c:pt>
                <c:pt idx="160">
                  <c:v>43262.631736111114</c:v>
                </c:pt>
                <c:pt idx="161">
                  <c:v>43262.632430555554</c:v>
                </c:pt>
                <c:pt idx="162">
                  <c:v>43262.633125</c:v>
                </c:pt>
                <c:pt idx="163">
                  <c:v>43262.633819444447</c:v>
                </c:pt>
                <c:pt idx="164">
                  <c:v>43262.634513888886</c:v>
                </c:pt>
                <c:pt idx="165">
                  <c:v>43262.635208333333</c:v>
                </c:pt>
                <c:pt idx="166">
                  <c:v>43262.63590277778</c:v>
                </c:pt>
                <c:pt idx="167">
                  <c:v>43262.636597222219</c:v>
                </c:pt>
                <c:pt idx="168">
                  <c:v>43262.637291666666</c:v>
                </c:pt>
                <c:pt idx="169">
                  <c:v>43262.637986111113</c:v>
                </c:pt>
                <c:pt idx="170">
                  <c:v>43262.638680555552</c:v>
                </c:pt>
                <c:pt idx="171">
                  <c:v>43262.639374999999</c:v>
                </c:pt>
                <c:pt idx="172">
                  <c:v>43262.640069444446</c:v>
                </c:pt>
                <c:pt idx="173">
                  <c:v>43262.640763888892</c:v>
                </c:pt>
                <c:pt idx="174">
                  <c:v>43262.641458333332</c:v>
                </c:pt>
                <c:pt idx="175">
                  <c:v>43262.642152777778</c:v>
                </c:pt>
                <c:pt idx="176">
                  <c:v>43262.642847222225</c:v>
                </c:pt>
                <c:pt idx="177">
                  <c:v>43262.643541666665</c:v>
                </c:pt>
                <c:pt idx="178">
                  <c:v>43262.644236111111</c:v>
                </c:pt>
                <c:pt idx="179">
                  <c:v>43262.644930555558</c:v>
                </c:pt>
                <c:pt idx="180">
                  <c:v>43262.645624999997</c:v>
                </c:pt>
                <c:pt idx="181">
                  <c:v>43262.646319444444</c:v>
                </c:pt>
                <c:pt idx="182">
                  <c:v>43262.647013888891</c:v>
                </c:pt>
                <c:pt idx="183">
                  <c:v>43262.64770833333</c:v>
                </c:pt>
                <c:pt idx="184">
                  <c:v>43262.648402777777</c:v>
                </c:pt>
                <c:pt idx="185">
                  <c:v>43262.649097222224</c:v>
                </c:pt>
                <c:pt idx="186">
                  <c:v>43262.649791666663</c:v>
                </c:pt>
                <c:pt idx="187">
                  <c:v>43262.65048611111</c:v>
                </c:pt>
                <c:pt idx="188">
                  <c:v>43262.651180555556</c:v>
                </c:pt>
                <c:pt idx="189">
                  <c:v>43262.651875000003</c:v>
                </c:pt>
                <c:pt idx="190">
                  <c:v>43262.652569444443</c:v>
                </c:pt>
                <c:pt idx="191">
                  <c:v>43262.653263888889</c:v>
                </c:pt>
                <c:pt idx="192">
                  <c:v>43262.653958333336</c:v>
                </c:pt>
                <c:pt idx="193">
                  <c:v>43262.654652777775</c:v>
                </c:pt>
                <c:pt idx="194">
                  <c:v>43262.655347222222</c:v>
                </c:pt>
                <c:pt idx="195">
                  <c:v>43262.656041666669</c:v>
                </c:pt>
                <c:pt idx="196">
                  <c:v>43262.656736111108</c:v>
                </c:pt>
                <c:pt idx="197">
                  <c:v>43262.657430555555</c:v>
                </c:pt>
                <c:pt idx="198">
                  <c:v>43262.658125000002</c:v>
                </c:pt>
                <c:pt idx="199">
                  <c:v>43262.658819444441</c:v>
                </c:pt>
                <c:pt idx="200">
                  <c:v>43262.659513888888</c:v>
                </c:pt>
                <c:pt idx="201">
                  <c:v>43262.660208333335</c:v>
                </c:pt>
                <c:pt idx="202">
                  <c:v>43262.660902777781</c:v>
                </c:pt>
                <c:pt idx="203">
                  <c:v>43262.661597222221</c:v>
                </c:pt>
                <c:pt idx="204">
                  <c:v>43262.662291666667</c:v>
                </c:pt>
                <c:pt idx="205">
                  <c:v>43262.662986111114</c:v>
                </c:pt>
                <c:pt idx="206">
                  <c:v>43262.663680555554</c:v>
                </c:pt>
                <c:pt idx="207">
                  <c:v>43262.664375</c:v>
                </c:pt>
                <c:pt idx="208">
                  <c:v>43262.665069444447</c:v>
                </c:pt>
                <c:pt idx="209">
                  <c:v>43262.665763888886</c:v>
                </c:pt>
                <c:pt idx="210">
                  <c:v>43262.666458333333</c:v>
                </c:pt>
                <c:pt idx="211">
                  <c:v>43262.66715277778</c:v>
                </c:pt>
                <c:pt idx="212">
                  <c:v>43262.667847222219</c:v>
                </c:pt>
                <c:pt idx="213">
                  <c:v>43262.668541666666</c:v>
                </c:pt>
                <c:pt idx="214">
                  <c:v>43262.669236111113</c:v>
                </c:pt>
                <c:pt idx="215">
                  <c:v>43262.669930555552</c:v>
                </c:pt>
                <c:pt idx="216">
                  <c:v>43262.670624999999</c:v>
                </c:pt>
                <c:pt idx="217">
                  <c:v>43262.671319444446</c:v>
                </c:pt>
                <c:pt idx="218">
                  <c:v>43262.672013888892</c:v>
                </c:pt>
                <c:pt idx="219">
                  <c:v>43262.672708333332</c:v>
                </c:pt>
                <c:pt idx="220">
                  <c:v>43262.673402777778</c:v>
                </c:pt>
                <c:pt idx="221">
                  <c:v>43262.674097222225</c:v>
                </c:pt>
                <c:pt idx="222">
                  <c:v>43262.674791666665</c:v>
                </c:pt>
                <c:pt idx="223">
                  <c:v>43262.675486111111</c:v>
                </c:pt>
                <c:pt idx="224">
                  <c:v>43262.676180555558</c:v>
                </c:pt>
                <c:pt idx="225">
                  <c:v>43262.676874999997</c:v>
                </c:pt>
                <c:pt idx="226">
                  <c:v>43262.677569444444</c:v>
                </c:pt>
                <c:pt idx="227">
                  <c:v>43262.678263888891</c:v>
                </c:pt>
                <c:pt idx="228">
                  <c:v>43262.67895833333</c:v>
                </c:pt>
                <c:pt idx="229">
                  <c:v>43262.679652777777</c:v>
                </c:pt>
                <c:pt idx="230">
                  <c:v>43262.680347222224</c:v>
                </c:pt>
                <c:pt idx="231">
                  <c:v>43262.681041666663</c:v>
                </c:pt>
                <c:pt idx="232">
                  <c:v>43262.68173611111</c:v>
                </c:pt>
                <c:pt idx="233">
                  <c:v>43262.682430555556</c:v>
                </c:pt>
                <c:pt idx="234">
                  <c:v>43262.683125000003</c:v>
                </c:pt>
                <c:pt idx="235">
                  <c:v>43262.683819444443</c:v>
                </c:pt>
                <c:pt idx="236">
                  <c:v>43262.684513888889</c:v>
                </c:pt>
                <c:pt idx="237">
                  <c:v>43262.685208333336</c:v>
                </c:pt>
                <c:pt idx="238">
                  <c:v>43262.685902777775</c:v>
                </c:pt>
                <c:pt idx="239">
                  <c:v>43262.686597222222</c:v>
                </c:pt>
                <c:pt idx="240">
                  <c:v>43262.687291666669</c:v>
                </c:pt>
                <c:pt idx="241">
                  <c:v>43262.687986111108</c:v>
                </c:pt>
                <c:pt idx="242">
                  <c:v>43262.688680555555</c:v>
                </c:pt>
                <c:pt idx="243">
                  <c:v>43262.689375000002</c:v>
                </c:pt>
                <c:pt idx="244">
                  <c:v>43262.690069444441</c:v>
                </c:pt>
                <c:pt idx="245">
                  <c:v>43262.690763888888</c:v>
                </c:pt>
                <c:pt idx="246">
                  <c:v>43262.691458333335</c:v>
                </c:pt>
                <c:pt idx="247">
                  <c:v>43262.692152777781</c:v>
                </c:pt>
                <c:pt idx="248">
                  <c:v>43262.692847222221</c:v>
                </c:pt>
                <c:pt idx="249">
                  <c:v>43262.693541666667</c:v>
                </c:pt>
                <c:pt idx="250">
                  <c:v>43262.694236111114</c:v>
                </c:pt>
                <c:pt idx="251">
                  <c:v>43262.694930555554</c:v>
                </c:pt>
                <c:pt idx="252">
                  <c:v>43262.695625</c:v>
                </c:pt>
                <c:pt idx="253">
                  <c:v>43262.696319444447</c:v>
                </c:pt>
                <c:pt idx="254">
                  <c:v>43262.697013888886</c:v>
                </c:pt>
                <c:pt idx="255">
                  <c:v>43262.697708333333</c:v>
                </c:pt>
                <c:pt idx="256">
                  <c:v>43262.69840277778</c:v>
                </c:pt>
                <c:pt idx="257">
                  <c:v>43262.699097222219</c:v>
                </c:pt>
                <c:pt idx="258">
                  <c:v>43262.699791666666</c:v>
                </c:pt>
                <c:pt idx="259">
                  <c:v>43262.700486111113</c:v>
                </c:pt>
                <c:pt idx="260">
                  <c:v>43262.701180555552</c:v>
                </c:pt>
                <c:pt idx="261">
                  <c:v>43262.701874999999</c:v>
                </c:pt>
                <c:pt idx="262">
                  <c:v>43262.702569444446</c:v>
                </c:pt>
                <c:pt idx="263">
                  <c:v>43262.703263888892</c:v>
                </c:pt>
                <c:pt idx="264">
                  <c:v>43262.703958333332</c:v>
                </c:pt>
                <c:pt idx="265">
                  <c:v>43262.704652777778</c:v>
                </c:pt>
                <c:pt idx="266">
                  <c:v>43262.705347222225</c:v>
                </c:pt>
                <c:pt idx="267">
                  <c:v>43262.706041666665</c:v>
                </c:pt>
                <c:pt idx="268">
                  <c:v>43262.706736111111</c:v>
                </c:pt>
                <c:pt idx="269">
                  <c:v>43262.707430555558</c:v>
                </c:pt>
                <c:pt idx="270">
                  <c:v>43262.708124999997</c:v>
                </c:pt>
                <c:pt idx="271">
                  <c:v>43262.708819444444</c:v>
                </c:pt>
                <c:pt idx="272">
                  <c:v>43262.709513888891</c:v>
                </c:pt>
                <c:pt idx="273">
                  <c:v>43262.71020833333</c:v>
                </c:pt>
                <c:pt idx="274">
                  <c:v>43262.710902777777</c:v>
                </c:pt>
                <c:pt idx="275">
                  <c:v>43262.711597222224</c:v>
                </c:pt>
                <c:pt idx="276">
                  <c:v>43262.712291666663</c:v>
                </c:pt>
                <c:pt idx="277">
                  <c:v>43262.71298611111</c:v>
                </c:pt>
                <c:pt idx="278">
                  <c:v>43262.713680555556</c:v>
                </c:pt>
              </c:numCache>
            </c:numRef>
          </c:cat>
          <c:val>
            <c:numRef>
              <c:f>'0.5 &amp; 5 data'!$F$12:$F$290</c:f>
              <c:numCache>
                <c:formatCode>#,##0</c:formatCode>
                <c:ptCount val="279"/>
                <c:pt idx="0">
                  <c:v>4763000</c:v>
                </c:pt>
                <c:pt idx="1">
                  <c:v>4789000</c:v>
                </c:pt>
                <c:pt idx="2">
                  <c:v>4983000</c:v>
                </c:pt>
                <c:pt idx="3">
                  <c:v>4816000</c:v>
                </c:pt>
                <c:pt idx="4">
                  <c:v>4782000</c:v>
                </c:pt>
                <c:pt idx="5">
                  <c:v>5157000</c:v>
                </c:pt>
                <c:pt idx="6">
                  <c:v>5176000</c:v>
                </c:pt>
                <c:pt idx="7">
                  <c:v>4976000</c:v>
                </c:pt>
                <c:pt idx="8">
                  <c:v>4908000</c:v>
                </c:pt>
                <c:pt idx="9">
                  <c:v>5477000</c:v>
                </c:pt>
                <c:pt idx="10">
                  <c:v>5459000</c:v>
                </c:pt>
                <c:pt idx="11">
                  <c:v>5402000</c:v>
                </c:pt>
                <c:pt idx="12">
                  <c:v>5450000</c:v>
                </c:pt>
                <c:pt idx="13">
                  <c:v>5541000</c:v>
                </c:pt>
                <c:pt idx="14">
                  <c:v>5725000</c:v>
                </c:pt>
                <c:pt idx="15">
                  <c:v>5453000</c:v>
                </c:pt>
                <c:pt idx="16">
                  <c:v>5804000</c:v>
                </c:pt>
                <c:pt idx="17">
                  <c:v>5630000</c:v>
                </c:pt>
                <c:pt idx="18">
                  <c:v>5591000</c:v>
                </c:pt>
                <c:pt idx="19">
                  <c:v>5505000</c:v>
                </c:pt>
                <c:pt idx="20">
                  <c:v>5532000</c:v>
                </c:pt>
                <c:pt idx="21">
                  <c:v>5638000</c:v>
                </c:pt>
                <c:pt idx="22">
                  <c:v>5628000</c:v>
                </c:pt>
                <c:pt idx="23">
                  <c:v>5542000</c:v>
                </c:pt>
                <c:pt idx="24">
                  <c:v>5715000</c:v>
                </c:pt>
                <c:pt idx="25">
                  <c:v>5786000</c:v>
                </c:pt>
                <c:pt idx="26">
                  <c:v>5889000</c:v>
                </c:pt>
                <c:pt idx="27">
                  <c:v>5914000</c:v>
                </c:pt>
                <c:pt idx="28">
                  <c:v>5799000</c:v>
                </c:pt>
                <c:pt idx="29">
                  <c:v>5740000</c:v>
                </c:pt>
                <c:pt idx="30">
                  <c:v>5729000</c:v>
                </c:pt>
                <c:pt idx="31">
                  <c:v>3000000</c:v>
                </c:pt>
                <c:pt idx="32">
                  <c:v>3005000</c:v>
                </c:pt>
                <c:pt idx="33">
                  <c:v>3022000</c:v>
                </c:pt>
                <c:pt idx="34">
                  <c:v>3127000</c:v>
                </c:pt>
                <c:pt idx="35">
                  <c:v>2927000</c:v>
                </c:pt>
                <c:pt idx="36">
                  <c:v>3042000</c:v>
                </c:pt>
                <c:pt idx="37">
                  <c:v>3201000</c:v>
                </c:pt>
                <c:pt idx="38">
                  <c:v>2997000</c:v>
                </c:pt>
                <c:pt idx="39">
                  <c:v>3144000</c:v>
                </c:pt>
                <c:pt idx="40">
                  <c:v>3083000</c:v>
                </c:pt>
                <c:pt idx="41">
                  <c:v>3170000</c:v>
                </c:pt>
                <c:pt idx="42">
                  <c:v>3084000</c:v>
                </c:pt>
                <c:pt idx="43">
                  <c:v>3044000</c:v>
                </c:pt>
                <c:pt idx="44">
                  <c:v>3208000</c:v>
                </c:pt>
                <c:pt idx="45">
                  <c:v>3010000</c:v>
                </c:pt>
                <c:pt idx="46">
                  <c:v>3131000</c:v>
                </c:pt>
                <c:pt idx="47">
                  <c:v>3145000</c:v>
                </c:pt>
                <c:pt idx="48">
                  <c:v>3119000</c:v>
                </c:pt>
                <c:pt idx="49">
                  <c:v>3214000</c:v>
                </c:pt>
                <c:pt idx="50">
                  <c:v>3127000</c:v>
                </c:pt>
                <c:pt idx="51">
                  <c:v>3202000</c:v>
                </c:pt>
                <c:pt idx="52">
                  <c:v>3121000</c:v>
                </c:pt>
                <c:pt idx="53">
                  <c:v>3060000</c:v>
                </c:pt>
                <c:pt idx="54">
                  <c:v>3147000</c:v>
                </c:pt>
                <c:pt idx="55">
                  <c:v>3072000</c:v>
                </c:pt>
                <c:pt idx="56">
                  <c:v>3216000</c:v>
                </c:pt>
                <c:pt idx="57">
                  <c:v>3201000</c:v>
                </c:pt>
                <c:pt idx="58">
                  <c:v>3062000</c:v>
                </c:pt>
                <c:pt idx="59">
                  <c:v>3236000</c:v>
                </c:pt>
                <c:pt idx="60">
                  <c:v>3205000</c:v>
                </c:pt>
                <c:pt idx="61">
                  <c:v>3104000</c:v>
                </c:pt>
                <c:pt idx="62">
                  <c:v>3062000</c:v>
                </c:pt>
                <c:pt idx="63">
                  <c:v>3122000</c:v>
                </c:pt>
                <c:pt idx="64">
                  <c:v>2952000</c:v>
                </c:pt>
                <c:pt idx="65">
                  <c:v>3195000</c:v>
                </c:pt>
                <c:pt idx="66">
                  <c:v>3154000</c:v>
                </c:pt>
                <c:pt idx="67">
                  <c:v>2995000</c:v>
                </c:pt>
                <c:pt idx="68">
                  <c:v>3173000</c:v>
                </c:pt>
                <c:pt idx="69">
                  <c:v>3128000</c:v>
                </c:pt>
                <c:pt idx="70">
                  <c:v>3071000</c:v>
                </c:pt>
                <c:pt idx="71">
                  <c:v>2989000</c:v>
                </c:pt>
                <c:pt idx="72">
                  <c:v>3060000</c:v>
                </c:pt>
                <c:pt idx="73">
                  <c:v>3099000</c:v>
                </c:pt>
                <c:pt idx="74">
                  <c:v>3054000</c:v>
                </c:pt>
                <c:pt idx="75">
                  <c:v>3074000</c:v>
                </c:pt>
                <c:pt idx="76">
                  <c:v>3053000</c:v>
                </c:pt>
                <c:pt idx="77">
                  <c:v>2974000</c:v>
                </c:pt>
                <c:pt idx="78">
                  <c:v>3015000</c:v>
                </c:pt>
                <c:pt idx="79">
                  <c:v>3050000</c:v>
                </c:pt>
                <c:pt idx="80">
                  <c:v>3105000</c:v>
                </c:pt>
                <c:pt idx="81">
                  <c:v>2996000</c:v>
                </c:pt>
                <c:pt idx="82">
                  <c:v>3040000</c:v>
                </c:pt>
                <c:pt idx="83">
                  <c:v>3153000</c:v>
                </c:pt>
                <c:pt idx="84">
                  <c:v>3077000</c:v>
                </c:pt>
                <c:pt idx="85">
                  <c:v>3011000</c:v>
                </c:pt>
                <c:pt idx="86">
                  <c:v>2837000</c:v>
                </c:pt>
                <c:pt idx="87">
                  <c:v>2978000</c:v>
                </c:pt>
                <c:pt idx="88">
                  <c:v>2927000</c:v>
                </c:pt>
                <c:pt idx="89">
                  <c:v>3018000</c:v>
                </c:pt>
                <c:pt idx="90">
                  <c:v>2872000</c:v>
                </c:pt>
                <c:pt idx="91">
                  <c:v>3027000</c:v>
                </c:pt>
                <c:pt idx="92">
                  <c:v>2909000</c:v>
                </c:pt>
                <c:pt idx="93">
                  <c:v>2961000</c:v>
                </c:pt>
                <c:pt idx="94">
                  <c:v>3043000</c:v>
                </c:pt>
                <c:pt idx="95">
                  <c:v>3047000</c:v>
                </c:pt>
                <c:pt idx="96">
                  <c:v>2867000</c:v>
                </c:pt>
                <c:pt idx="97">
                  <c:v>2942000</c:v>
                </c:pt>
                <c:pt idx="98">
                  <c:v>2928000</c:v>
                </c:pt>
                <c:pt idx="99">
                  <c:v>3027000</c:v>
                </c:pt>
                <c:pt idx="100">
                  <c:v>3041000</c:v>
                </c:pt>
                <c:pt idx="101">
                  <c:v>3063000</c:v>
                </c:pt>
                <c:pt idx="102">
                  <c:v>3065000</c:v>
                </c:pt>
                <c:pt idx="103">
                  <c:v>3016000</c:v>
                </c:pt>
                <c:pt idx="104">
                  <c:v>3094000</c:v>
                </c:pt>
                <c:pt idx="105">
                  <c:v>3006000</c:v>
                </c:pt>
                <c:pt idx="106">
                  <c:v>3066000</c:v>
                </c:pt>
                <c:pt idx="107">
                  <c:v>3102000</c:v>
                </c:pt>
                <c:pt idx="108">
                  <c:v>3017000</c:v>
                </c:pt>
                <c:pt idx="109">
                  <c:v>2953000</c:v>
                </c:pt>
                <c:pt idx="110">
                  <c:v>2957000</c:v>
                </c:pt>
                <c:pt idx="111">
                  <c:v>2956000</c:v>
                </c:pt>
                <c:pt idx="112">
                  <c:v>3043000</c:v>
                </c:pt>
                <c:pt idx="113">
                  <c:v>2771000</c:v>
                </c:pt>
                <c:pt idx="114">
                  <c:v>3010000</c:v>
                </c:pt>
                <c:pt idx="115">
                  <c:v>2894000</c:v>
                </c:pt>
                <c:pt idx="116">
                  <c:v>2981000</c:v>
                </c:pt>
                <c:pt idx="117">
                  <c:v>2941000</c:v>
                </c:pt>
                <c:pt idx="118">
                  <c:v>3009000</c:v>
                </c:pt>
                <c:pt idx="119">
                  <c:v>2859000</c:v>
                </c:pt>
                <c:pt idx="120">
                  <c:v>3024000</c:v>
                </c:pt>
                <c:pt idx="121">
                  <c:v>3026000</c:v>
                </c:pt>
                <c:pt idx="122">
                  <c:v>3132000</c:v>
                </c:pt>
                <c:pt idx="123">
                  <c:v>2996000</c:v>
                </c:pt>
                <c:pt idx="124">
                  <c:v>2948000</c:v>
                </c:pt>
                <c:pt idx="125">
                  <c:v>2852000</c:v>
                </c:pt>
                <c:pt idx="126">
                  <c:v>2932000</c:v>
                </c:pt>
                <c:pt idx="127">
                  <c:v>3055000</c:v>
                </c:pt>
                <c:pt idx="128">
                  <c:v>2897000</c:v>
                </c:pt>
                <c:pt idx="129">
                  <c:v>2985000</c:v>
                </c:pt>
                <c:pt idx="130">
                  <c:v>3082000</c:v>
                </c:pt>
                <c:pt idx="131">
                  <c:v>3081000</c:v>
                </c:pt>
                <c:pt idx="132">
                  <c:v>3070000</c:v>
                </c:pt>
                <c:pt idx="133">
                  <c:v>2946000</c:v>
                </c:pt>
                <c:pt idx="134">
                  <c:v>2972000</c:v>
                </c:pt>
                <c:pt idx="135">
                  <c:v>2840000</c:v>
                </c:pt>
                <c:pt idx="136">
                  <c:v>2927000</c:v>
                </c:pt>
                <c:pt idx="137">
                  <c:v>2995000</c:v>
                </c:pt>
                <c:pt idx="138">
                  <c:v>3000000</c:v>
                </c:pt>
                <c:pt idx="139">
                  <c:v>2986000</c:v>
                </c:pt>
                <c:pt idx="140">
                  <c:v>3020000</c:v>
                </c:pt>
                <c:pt idx="141">
                  <c:v>3083000</c:v>
                </c:pt>
                <c:pt idx="142">
                  <c:v>2816000</c:v>
                </c:pt>
                <c:pt idx="143">
                  <c:v>2942000</c:v>
                </c:pt>
                <c:pt idx="144">
                  <c:v>3070000</c:v>
                </c:pt>
                <c:pt idx="145">
                  <c:v>2962000</c:v>
                </c:pt>
                <c:pt idx="146">
                  <c:v>3172000</c:v>
                </c:pt>
                <c:pt idx="147">
                  <c:v>3077000</c:v>
                </c:pt>
                <c:pt idx="148">
                  <c:v>3075000</c:v>
                </c:pt>
                <c:pt idx="149">
                  <c:v>3041000</c:v>
                </c:pt>
                <c:pt idx="150">
                  <c:v>3084000</c:v>
                </c:pt>
                <c:pt idx="151">
                  <c:v>3004000</c:v>
                </c:pt>
                <c:pt idx="152">
                  <c:v>3144000</c:v>
                </c:pt>
                <c:pt idx="153">
                  <c:v>3251000</c:v>
                </c:pt>
                <c:pt idx="154">
                  <c:v>3110000</c:v>
                </c:pt>
                <c:pt idx="155">
                  <c:v>3050000</c:v>
                </c:pt>
                <c:pt idx="156">
                  <c:v>3174000</c:v>
                </c:pt>
                <c:pt idx="157">
                  <c:v>3085000</c:v>
                </c:pt>
                <c:pt idx="158">
                  <c:v>3118000</c:v>
                </c:pt>
                <c:pt idx="159">
                  <c:v>3020000</c:v>
                </c:pt>
                <c:pt idx="160">
                  <c:v>3104000</c:v>
                </c:pt>
                <c:pt idx="161">
                  <c:v>3139000</c:v>
                </c:pt>
                <c:pt idx="162">
                  <c:v>3236000</c:v>
                </c:pt>
                <c:pt idx="163">
                  <c:v>3187000</c:v>
                </c:pt>
                <c:pt idx="164">
                  <c:v>3230000</c:v>
                </c:pt>
                <c:pt idx="165">
                  <c:v>3174000</c:v>
                </c:pt>
                <c:pt idx="166">
                  <c:v>3162000</c:v>
                </c:pt>
                <c:pt idx="167">
                  <c:v>3173000</c:v>
                </c:pt>
                <c:pt idx="168">
                  <c:v>3223000</c:v>
                </c:pt>
                <c:pt idx="169">
                  <c:v>3164000</c:v>
                </c:pt>
                <c:pt idx="170">
                  <c:v>3296000</c:v>
                </c:pt>
                <c:pt idx="171">
                  <c:v>3208000</c:v>
                </c:pt>
                <c:pt idx="172">
                  <c:v>3156000</c:v>
                </c:pt>
                <c:pt idx="173">
                  <c:v>3084000</c:v>
                </c:pt>
                <c:pt idx="174">
                  <c:v>3295000</c:v>
                </c:pt>
                <c:pt idx="175">
                  <c:v>3206000</c:v>
                </c:pt>
                <c:pt idx="176">
                  <c:v>3273000</c:v>
                </c:pt>
                <c:pt idx="177">
                  <c:v>3254000</c:v>
                </c:pt>
                <c:pt idx="178">
                  <c:v>3249000</c:v>
                </c:pt>
                <c:pt idx="179">
                  <c:v>3192000</c:v>
                </c:pt>
                <c:pt idx="180">
                  <c:v>3069000</c:v>
                </c:pt>
                <c:pt idx="181">
                  <c:v>3153000</c:v>
                </c:pt>
                <c:pt idx="182">
                  <c:v>2981000</c:v>
                </c:pt>
                <c:pt idx="183">
                  <c:v>3093000</c:v>
                </c:pt>
                <c:pt idx="184">
                  <c:v>3005000</c:v>
                </c:pt>
                <c:pt idx="185">
                  <c:v>3137000</c:v>
                </c:pt>
                <c:pt idx="186">
                  <c:v>3018000</c:v>
                </c:pt>
                <c:pt idx="187">
                  <c:v>3164000</c:v>
                </c:pt>
                <c:pt idx="188">
                  <c:v>3035000</c:v>
                </c:pt>
                <c:pt idx="189">
                  <c:v>2916000</c:v>
                </c:pt>
                <c:pt idx="190">
                  <c:v>3149000</c:v>
                </c:pt>
                <c:pt idx="191">
                  <c:v>3069000</c:v>
                </c:pt>
                <c:pt idx="192">
                  <c:v>2948000</c:v>
                </c:pt>
                <c:pt idx="193">
                  <c:v>3047000</c:v>
                </c:pt>
                <c:pt idx="194">
                  <c:v>3082000</c:v>
                </c:pt>
                <c:pt idx="195">
                  <c:v>3025000</c:v>
                </c:pt>
                <c:pt idx="196">
                  <c:v>3064000</c:v>
                </c:pt>
                <c:pt idx="197">
                  <c:v>2948000</c:v>
                </c:pt>
                <c:pt idx="198">
                  <c:v>3157000</c:v>
                </c:pt>
                <c:pt idx="199">
                  <c:v>3043000</c:v>
                </c:pt>
                <c:pt idx="200">
                  <c:v>2936000</c:v>
                </c:pt>
                <c:pt idx="201">
                  <c:v>3007000</c:v>
                </c:pt>
                <c:pt idx="202">
                  <c:v>3054000</c:v>
                </c:pt>
                <c:pt idx="203">
                  <c:v>3090000</c:v>
                </c:pt>
                <c:pt idx="204">
                  <c:v>3158000</c:v>
                </c:pt>
                <c:pt idx="205">
                  <c:v>3081000</c:v>
                </c:pt>
                <c:pt idx="206">
                  <c:v>3048000</c:v>
                </c:pt>
                <c:pt idx="207">
                  <c:v>3045000</c:v>
                </c:pt>
                <c:pt idx="208">
                  <c:v>3137000</c:v>
                </c:pt>
                <c:pt idx="209">
                  <c:v>3124000</c:v>
                </c:pt>
                <c:pt idx="210">
                  <c:v>3099000</c:v>
                </c:pt>
                <c:pt idx="211">
                  <c:v>3086000</c:v>
                </c:pt>
                <c:pt idx="212">
                  <c:v>3277000</c:v>
                </c:pt>
                <c:pt idx="213">
                  <c:v>3206000</c:v>
                </c:pt>
                <c:pt idx="214">
                  <c:v>3244000</c:v>
                </c:pt>
                <c:pt idx="215">
                  <c:v>3279000</c:v>
                </c:pt>
                <c:pt idx="216">
                  <c:v>3220000</c:v>
                </c:pt>
                <c:pt idx="217">
                  <c:v>3354000</c:v>
                </c:pt>
                <c:pt idx="218">
                  <c:v>3382000</c:v>
                </c:pt>
                <c:pt idx="219">
                  <c:v>3211000</c:v>
                </c:pt>
                <c:pt idx="220">
                  <c:v>3192000</c:v>
                </c:pt>
                <c:pt idx="221">
                  <c:v>5071000</c:v>
                </c:pt>
                <c:pt idx="222">
                  <c:v>6530000</c:v>
                </c:pt>
                <c:pt idx="223">
                  <c:v>5232000</c:v>
                </c:pt>
                <c:pt idx="224">
                  <c:v>4232000</c:v>
                </c:pt>
                <c:pt idx="225">
                  <c:v>3931000</c:v>
                </c:pt>
                <c:pt idx="226">
                  <c:v>3940000</c:v>
                </c:pt>
                <c:pt idx="227">
                  <c:v>3843000</c:v>
                </c:pt>
                <c:pt idx="228">
                  <c:v>3731000</c:v>
                </c:pt>
                <c:pt idx="229">
                  <c:v>3920000</c:v>
                </c:pt>
                <c:pt idx="230">
                  <c:v>3896000</c:v>
                </c:pt>
                <c:pt idx="231">
                  <c:v>3869000</c:v>
                </c:pt>
                <c:pt idx="232">
                  <c:v>3626000</c:v>
                </c:pt>
                <c:pt idx="233">
                  <c:v>3757000</c:v>
                </c:pt>
                <c:pt idx="234">
                  <c:v>3923000</c:v>
                </c:pt>
                <c:pt idx="235">
                  <c:v>3734000</c:v>
                </c:pt>
                <c:pt idx="236">
                  <c:v>3615000</c:v>
                </c:pt>
                <c:pt idx="237">
                  <c:v>3517000</c:v>
                </c:pt>
                <c:pt idx="238">
                  <c:v>3595000</c:v>
                </c:pt>
                <c:pt idx="239">
                  <c:v>3706000</c:v>
                </c:pt>
                <c:pt idx="240">
                  <c:v>3623000</c:v>
                </c:pt>
                <c:pt idx="241">
                  <c:v>3460000</c:v>
                </c:pt>
                <c:pt idx="242">
                  <c:v>3666000</c:v>
                </c:pt>
                <c:pt idx="243">
                  <c:v>3580000</c:v>
                </c:pt>
                <c:pt idx="244">
                  <c:v>3539000</c:v>
                </c:pt>
                <c:pt idx="245">
                  <c:v>3412000</c:v>
                </c:pt>
                <c:pt idx="246">
                  <c:v>3490000</c:v>
                </c:pt>
                <c:pt idx="247">
                  <c:v>3520000</c:v>
                </c:pt>
                <c:pt idx="248">
                  <c:v>3322000</c:v>
                </c:pt>
                <c:pt idx="249">
                  <c:v>3477000</c:v>
                </c:pt>
                <c:pt idx="250">
                  <c:v>3205000</c:v>
                </c:pt>
                <c:pt idx="251">
                  <c:v>3399000</c:v>
                </c:pt>
                <c:pt idx="252">
                  <c:v>3368000</c:v>
                </c:pt>
                <c:pt idx="253">
                  <c:v>3374000</c:v>
                </c:pt>
                <c:pt idx="254">
                  <c:v>3471000</c:v>
                </c:pt>
                <c:pt idx="255">
                  <c:v>3411000</c:v>
                </c:pt>
                <c:pt idx="256">
                  <c:v>3251000</c:v>
                </c:pt>
                <c:pt idx="257">
                  <c:v>3202000</c:v>
                </c:pt>
                <c:pt idx="258">
                  <c:v>3280000</c:v>
                </c:pt>
                <c:pt idx="259">
                  <c:v>3452000</c:v>
                </c:pt>
                <c:pt idx="260">
                  <c:v>3397000</c:v>
                </c:pt>
                <c:pt idx="261">
                  <c:v>3378000</c:v>
                </c:pt>
                <c:pt idx="262">
                  <c:v>3344000</c:v>
                </c:pt>
                <c:pt idx="263">
                  <c:v>3355000</c:v>
                </c:pt>
                <c:pt idx="264">
                  <c:v>3337000</c:v>
                </c:pt>
                <c:pt idx="265">
                  <c:v>3485000</c:v>
                </c:pt>
                <c:pt idx="266">
                  <c:v>3277000</c:v>
                </c:pt>
                <c:pt idx="267">
                  <c:v>3154000</c:v>
                </c:pt>
                <c:pt idx="268">
                  <c:v>3217000</c:v>
                </c:pt>
                <c:pt idx="269">
                  <c:v>3200000</c:v>
                </c:pt>
                <c:pt idx="270">
                  <c:v>3064000</c:v>
                </c:pt>
                <c:pt idx="271">
                  <c:v>3228000</c:v>
                </c:pt>
                <c:pt idx="272">
                  <c:v>3256000</c:v>
                </c:pt>
                <c:pt idx="273">
                  <c:v>3305000</c:v>
                </c:pt>
                <c:pt idx="274">
                  <c:v>3239000</c:v>
                </c:pt>
                <c:pt idx="275">
                  <c:v>3189000</c:v>
                </c:pt>
                <c:pt idx="276">
                  <c:v>3318000</c:v>
                </c:pt>
                <c:pt idx="277">
                  <c:v>3508000</c:v>
                </c:pt>
                <c:pt idx="278">
                  <c:v>3302000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3713432"/>
        <c:axId val="412130912"/>
      </c:lineChart>
      <c:catAx>
        <c:axId val="413713432"/>
        <c:scaling>
          <c:orientation val="minMax"/>
        </c:scaling>
        <c:delete val="0"/>
        <c:axPos val="b"/>
        <c:numFmt formatCode="[$-409]h:mm\ AM/P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30912"/>
        <c:crosses val="autoZero"/>
        <c:auto val="1"/>
        <c:lblAlgn val="ctr"/>
        <c:lblOffset val="100"/>
        <c:noMultiLvlLbl val="0"/>
      </c:catAx>
      <c:valAx>
        <c:axId val="41213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3713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'0.5 &amp; 5 data'!$F$11</c:f>
              <c:strCache>
                <c:ptCount val="1"/>
                <c:pt idx="0">
                  <c:v>0.5 micron (#/m3)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'0.5 &amp; 5 data'!$E$291:$E$996</c:f>
              <c:numCache>
                <c:formatCode>[$-409]h:mm\ AM/PM;@</c:formatCode>
                <c:ptCount val="706"/>
                <c:pt idx="0">
                  <c:v>43262.778599537036</c:v>
                </c:pt>
                <c:pt idx="1">
                  <c:v>43262.779293981483</c:v>
                </c:pt>
                <c:pt idx="2">
                  <c:v>43262.779988425929</c:v>
                </c:pt>
                <c:pt idx="3">
                  <c:v>43262.780682870369</c:v>
                </c:pt>
                <c:pt idx="4">
                  <c:v>43262.781377314815</c:v>
                </c:pt>
                <c:pt idx="5">
                  <c:v>43262.782083333332</c:v>
                </c:pt>
                <c:pt idx="6">
                  <c:v>43262.782766203702</c:v>
                </c:pt>
                <c:pt idx="7">
                  <c:v>43262.783460648148</c:v>
                </c:pt>
                <c:pt idx="8">
                  <c:v>43262.784155092595</c:v>
                </c:pt>
                <c:pt idx="9">
                  <c:v>43262.784861111111</c:v>
                </c:pt>
                <c:pt idx="10">
                  <c:v>43262.785543981481</c:v>
                </c:pt>
                <c:pt idx="11">
                  <c:v>43262.786249999997</c:v>
                </c:pt>
                <c:pt idx="12">
                  <c:v>43262.786944444444</c:v>
                </c:pt>
                <c:pt idx="13">
                  <c:v>43262.787638888891</c:v>
                </c:pt>
                <c:pt idx="14">
                  <c:v>43262.78833333333</c:v>
                </c:pt>
                <c:pt idx="15">
                  <c:v>43262.789027777777</c:v>
                </c:pt>
                <c:pt idx="16">
                  <c:v>43262.789722222224</c:v>
                </c:pt>
                <c:pt idx="17">
                  <c:v>43262.790416666663</c:v>
                </c:pt>
                <c:pt idx="18">
                  <c:v>43262.79111111111</c:v>
                </c:pt>
                <c:pt idx="19">
                  <c:v>43262.791805555556</c:v>
                </c:pt>
                <c:pt idx="20">
                  <c:v>43262.792500000003</c:v>
                </c:pt>
                <c:pt idx="21">
                  <c:v>43262.793194444443</c:v>
                </c:pt>
                <c:pt idx="22">
                  <c:v>43262.793888888889</c:v>
                </c:pt>
                <c:pt idx="23">
                  <c:v>43262.794583333336</c:v>
                </c:pt>
                <c:pt idx="24">
                  <c:v>43262.795277777775</c:v>
                </c:pt>
                <c:pt idx="25">
                  <c:v>43262.795972222222</c:v>
                </c:pt>
                <c:pt idx="26">
                  <c:v>43262.796666666669</c:v>
                </c:pt>
                <c:pt idx="27">
                  <c:v>43262.797361111108</c:v>
                </c:pt>
                <c:pt idx="28">
                  <c:v>43262.798055555555</c:v>
                </c:pt>
                <c:pt idx="29">
                  <c:v>43262.798750000002</c:v>
                </c:pt>
                <c:pt idx="30">
                  <c:v>43262.799444444441</c:v>
                </c:pt>
                <c:pt idx="31">
                  <c:v>43262.800138888888</c:v>
                </c:pt>
                <c:pt idx="32">
                  <c:v>43262.800833333335</c:v>
                </c:pt>
                <c:pt idx="33">
                  <c:v>43262.801527777781</c:v>
                </c:pt>
                <c:pt idx="34">
                  <c:v>43262.802222222221</c:v>
                </c:pt>
                <c:pt idx="35">
                  <c:v>43262.802916666667</c:v>
                </c:pt>
                <c:pt idx="36">
                  <c:v>43262.803611111114</c:v>
                </c:pt>
                <c:pt idx="37">
                  <c:v>43262.804305555554</c:v>
                </c:pt>
                <c:pt idx="38">
                  <c:v>43262.805</c:v>
                </c:pt>
                <c:pt idx="39">
                  <c:v>43262.805694444447</c:v>
                </c:pt>
                <c:pt idx="40">
                  <c:v>43262.806388888886</c:v>
                </c:pt>
                <c:pt idx="41">
                  <c:v>43262.807083333333</c:v>
                </c:pt>
                <c:pt idx="42">
                  <c:v>43262.80777777778</c:v>
                </c:pt>
                <c:pt idx="43">
                  <c:v>43262.808472222219</c:v>
                </c:pt>
                <c:pt idx="44">
                  <c:v>43262.809166666666</c:v>
                </c:pt>
                <c:pt idx="45">
                  <c:v>43262.809861111113</c:v>
                </c:pt>
                <c:pt idx="46">
                  <c:v>43262.810555555552</c:v>
                </c:pt>
                <c:pt idx="47">
                  <c:v>43262.811249999999</c:v>
                </c:pt>
                <c:pt idx="48">
                  <c:v>43262.811944444446</c:v>
                </c:pt>
                <c:pt idx="49">
                  <c:v>43262.812638888892</c:v>
                </c:pt>
                <c:pt idx="50">
                  <c:v>43262.813333333332</c:v>
                </c:pt>
                <c:pt idx="51">
                  <c:v>43262.814027777778</c:v>
                </c:pt>
                <c:pt idx="52">
                  <c:v>43262.814722222225</c:v>
                </c:pt>
                <c:pt idx="53">
                  <c:v>43262.815416666665</c:v>
                </c:pt>
                <c:pt idx="54">
                  <c:v>43262.816111111111</c:v>
                </c:pt>
                <c:pt idx="55">
                  <c:v>43262.816805555558</c:v>
                </c:pt>
                <c:pt idx="56">
                  <c:v>43262.817499999997</c:v>
                </c:pt>
                <c:pt idx="57">
                  <c:v>43262.818194444444</c:v>
                </c:pt>
                <c:pt idx="58">
                  <c:v>43262.818888888891</c:v>
                </c:pt>
                <c:pt idx="59">
                  <c:v>43262.81958333333</c:v>
                </c:pt>
                <c:pt idx="60">
                  <c:v>43262.820277777777</c:v>
                </c:pt>
                <c:pt idx="61">
                  <c:v>43262.820972222224</c:v>
                </c:pt>
                <c:pt idx="62">
                  <c:v>43262.821666666663</c:v>
                </c:pt>
                <c:pt idx="63">
                  <c:v>43262.82236111111</c:v>
                </c:pt>
                <c:pt idx="64">
                  <c:v>43262.823055555556</c:v>
                </c:pt>
                <c:pt idx="65">
                  <c:v>43262.823750000003</c:v>
                </c:pt>
                <c:pt idx="66">
                  <c:v>43262.824444444443</c:v>
                </c:pt>
                <c:pt idx="67">
                  <c:v>43262.825138888889</c:v>
                </c:pt>
                <c:pt idx="68">
                  <c:v>43262.825833333336</c:v>
                </c:pt>
                <c:pt idx="69">
                  <c:v>43262.826527777775</c:v>
                </c:pt>
                <c:pt idx="70">
                  <c:v>43262.827222222222</c:v>
                </c:pt>
                <c:pt idx="71">
                  <c:v>43262.827916666669</c:v>
                </c:pt>
                <c:pt idx="72">
                  <c:v>43262.828611111108</c:v>
                </c:pt>
                <c:pt idx="73">
                  <c:v>43262.829305555555</c:v>
                </c:pt>
                <c:pt idx="74">
                  <c:v>43262.83</c:v>
                </c:pt>
                <c:pt idx="75">
                  <c:v>43262.830694444441</c:v>
                </c:pt>
                <c:pt idx="76">
                  <c:v>43262.831388888888</c:v>
                </c:pt>
                <c:pt idx="77">
                  <c:v>43262.832083333335</c:v>
                </c:pt>
                <c:pt idx="78">
                  <c:v>43262.832777777781</c:v>
                </c:pt>
                <c:pt idx="79">
                  <c:v>43262.833472222221</c:v>
                </c:pt>
                <c:pt idx="80">
                  <c:v>43262.834166666667</c:v>
                </c:pt>
                <c:pt idx="81">
                  <c:v>43262.834861111114</c:v>
                </c:pt>
                <c:pt idx="82">
                  <c:v>43262.835555555554</c:v>
                </c:pt>
                <c:pt idx="83">
                  <c:v>43262.83625</c:v>
                </c:pt>
                <c:pt idx="84">
                  <c:v>43262.836944444447</c:v>
                </c:pt>
                <c:pt idx="85">
                  <c:v>43262.837638888886</c:v>
                </c:pt>
                <c:pt idx="86">
                  <c:v>43262.838333333333</c:v>
                </c:pt>
                <c:pt idx="87">
                  <c:v>43262.83902777778</c:v>
                </c:pt>
                <c:pt idx="88">
                  <c:v>43262.839722222219</c:v>
                </c:pt>
                <c:pt idx="89">
                  <c:v>43262.840416666666</c:v>
                </c:pt>
                <c:pt idx="90">
                  <c:v>43262.841111111113</c:v>
                </c:pt>
                <c:pt idx="91">
                  <c:v>43262.841805555552</c:v>
                </c:pt>
                <c:pt idx="92">
                  <c:v>43262.842499999999</c:v>
                </c:pt>
                <c:pt idx="93">
                  <c:v>43262.843194444446</c:v>
                </c:pt>
                <c:pt idx="94">
                  <c:v>43262.843888888892</c:v>
                </c:pt>
                <c:pt idx="95">
                  <c:v>43262.844583333332</c:v>
                </c:pt>
                <c:pt idx="96">
                  <c:v>43262.845277777778</c:v>
                </c:pt>
                <c:pt idx="97">
                  <c:v>43262.845972222225</c:v>
                </c:pt>
                <c:pt idx="98">
                  <c:v>43262.846666666665</c:v>
                </c:pt>
                <c:pt idx="99">
                  <c:v>43262.847361111111</c:v>
                </c:pt>
                <c:pt idx="100">
                  <c:v>43262.848055555558</c:v>
                </c:pt>
                <c:pt idx="101">
                  <c:v>43262.848749999997</c:v>
                </c:pt>
                <c:pt idx="102">
                  <c:v>43262.849444444444</c:v>
                </c:pt>
                <c:pt idx="103">
                  <c:v>43262.850138888891</c:v>
                </c:pt>
                <c:pt idx="104">
                  <c:v>43262.85083333333</c:v>
                </c:pt>
                <c:pt idx="105">
                  <c:v>43262.851527777777</c:v>
                </c:pt>
                <c:pt idx="106">
                  <c:v>43262.852222222224</c:v>
                </c:pt>
                <c:pt idx="107">
                  <c:v>43262.852916666663</c:v>
                </c:pt>
                <c:pt idx="108">
                  <c:v>43262.85361111111</c:v>
                </c:pt>
                <c:pt idx="109">
                  <c:v>43262.854305555556</c:v>
                </c:pt>
                <c:pt idx="110">
                  <c:v>43262.855000000003</c:v>
                </c:pt>
                <c:pt idx="111">
                  <c:v>43262.855694444443</c:v>
                </c:pt>
                <c:pt idx="112">
                  <c:v>43262.856388888889</c:v>
                </c:pt>
                <c:pt idx="113">
                  <c:v>43262.857083333336</c:v>
                </c:pt>
                <c:pt idx="114">
                  <c:v>43262.857777777775</c:v>
                </c:pt>
                <c:pt idx="115">
                  <c:v>43262.858472222222</c:v>
                </c:pt>
                <c:pt idx="116">
                  <c:v>43262.859166666669</c:v>
                </c:pt>
                <c:pt idx="117">
                  <c:v>43262.859861111108</c:v>
                </c:pt>
                <c:pt idx="118">
                  <c:v>43262.860555555555</c:v>
                </c:pt>
                <c:pt idx="119">
                  <c:v>43262.861250000002</c:v>
                </c:pt>
                <c:pt idx="120">
                  <c:v>43262.861944444441</c:v>
                </c:pt>
                <c:pt idx="121">
                  <c:v>43262.862638888888</c:v>
                </c:pt>
                <c:pt idx="122">
                  <c:v>43262.863333333335</c:v>
                </c:pt>
                <c:pt idx="123">
                  <c:v>43262.864027777781</c:v>
                </c:pt>
                <c:pt idx="124">
                  <c:v>43262.864722222221</c:v>
                </c:pt>
                <c:pt idx="125">
                  <c:v>43262.865416666667</c:v>
                </c:pt>
                <c:pt idx="126">
                  <c:v>43262.866111111114</c:v>
                </c:pt>
                <c:pt idx="127">
                  <c:v>43262.866805555554</c:v>
                </c:pt>
                <c:pt idx="128">
                  <c:v>43262.8675</c:v>
                </c:pt>
                <c:pt idx="129">
                  <c:v>43262.868194444447</c:v>
                </c:pt>
                <c:pt idx="130">
                  <c:v>43262.868888888886</c:v>
                </c:pt>
                <c:pt idx="131">
                  <c:v>43262.869583333333</c:v>
                </c:pt>
                <c:pt idx="132">
                  <c:v>43262.87027777778</c:v>
                </c:pt>
                <c:pt idx="133">
                  <c:v>43262.870972222219</c:v>
                </c:pt>
                <c:pt idx="134">
                  <c:v>43262.871666666666</c:v>
                </c:pt>
                <c:pt idx="135">
                  <c:v>43262.872361111113</c:v>
                </c:pt>
                <c:pt idx="136">
                  <c:v>43262.873055555552</c:v>
                </c:pt>
                <c:pt idx="137">
                  <c:v>43262.873749999999</c:v>
                </c:pt>
                <c:pt idx="138">
                  <c:v>43262.874444444446</c:v>
                </c:pt>
                <c:pt idx="139">
                  <c:v>43262.875138888892</c:v>
                </c:pt>
                <c:pt idx="140">
                  <c:v>43262.875833333332</c:v>
                </c:pt>
                <c:pt idx="141">
                  <c:v>43262.876527777778</c:v>
                </c:pt>
                <c:pt idx="142">
                  <c:v>43262.877222222225</c:v>
                </c:pt>
                <c:pt idx="143">
                  <c:v>43262.877916666665</c:v>
                </c:pt>
                <c:pt idx="144">
                  <c:v>43262.878611111111</c:v>
                </c:pt>
                <c:pt idx="145">
                  <c:v>43262.879305555558</c:v>
                </c:pt>
                <c:pt idx="146">
                  <c:v>43262.879999999997</c:v>
                </c:pt>
                <c:pt idx="147">
                  <c:v>43262.880694444444</c:v>
                </c:pt>
                <c:pt idx="148">
                  <c:v>43262.881388888891</c:v>
                </c:pt>
                <c:pt idx="149">
                  <c:v>43262.88208333333</c:v>
                </c:pt>
                <c:pt idx="150">
                  <c:v>43262.882777777777</c:v>
                </c:pt>
                <c:pt idx="151">
                  <c:v>43262.883472222224</c:v>
                </c:pt>
                <c:pt idx="152">
                  <c:v>43262.884166666663</c:v>
                </c:pt>
                <c:pt idx="153">
                  <c:v>43262.88486111111</c:v>
                </c:pt>
                <c:pt idx="154">
                  <c:v>43262.885555555556</c:v>
                </c:pt>
                <c:pt idx="155">
                  <c:v>43262.886250000003</c:v>
                </c:pt>
                <c:pt idx="156">
                  <c:v>43262.886944444443</c:v>
                </c:pt>
                <c:pt idx="157">
                  <c:v>43262.887638888889</c:v>
                </c:pt>
                <c:pt idx="158">
                  <c:v>43262.888333333336</c:v>
                </c:pt>
                <c:pt idx="159">
                  <c:v>43262.889027777775</c:v>
                </c:pt>
                <c:pt idx="160">
                  <c:v>43262.889722222222</c:v>
                </c:pt>
                <c:pt idx="161">
                  <c:v>43262.890416666669</c:v>
                </c:pt>
                <c:pt idx="162">
                  <c:v>43262.891111111108</c:v>
                </c:pt>
                <c:pt idx="163">
                  <c:v>43262.891805555555</c:v>
                </c:pt>
                <c:pt idx="164">
                  <c:v>43262.892500000002</c:v>
                </c:pt>
                <c:pt idx="165">
                  <c:v>43262.893194444441</c:v>
                </c:pt>
                <c:pt idx="166">
                  <c:v>43262.893888888888</c:v>
                </c:pt>
                <c:pt idx="167">
                  <c:v>43262.894583333335</c:v>
                </c:pt>
                <c:pt idx="168">
                  <c:v>43262.895277777781</c:v>
                </c:pt>
                <c:pt idx="169">
                  <c:v>43262.895972222221</c:v>
                </c:pt>
                <c:pt idx="170">
                  <c:v>43262.896666666667</c:v>
                </c:pt>
                <c:pt idx="171">
                  <c:v>43262.897361111114</c:v>
                </c:pt>
                <c:pt idx="172">
                  <c:v>43262.898055555554</c:v>
                </c:pt>
                <c:pt idx="173">
                  <c:v>43262.89875</c:v>
                </c:pt>
                <c:pt idx="174">
                  <c:v>43262.899444444447</c:v>
                </c:pt>
                <c:pt idx="175">
                  <c:v>43262.900138888886</c:v>
                </c:pt>
                <c:pt idx="176">
                  <c:v>43262.900833333333</c:v>
                </c:pt>
                <c:pt idx="177">
                  <c:v>43262.90152777778</c:v>
                </c:pt>
                <c:pt idx="178">
                  <c:v>43262.902222222219</c:v>
                </c:pt>
                <c:pt idx="179">
                  <c:v>43262.902916666666</c:v>
                </c:pt>
                <c:pt idx="180">
                  <c:v>43262.903611111113</c:v>
                </c:pt>
                <c:pt idx="181">
                  <c:v>43262.904305555552</c:v>
                </c:pt>
                <c:pt idx="182">
                  <c:v>43262.904999999999</c:v>
                </c:pt>
                <c:pt idx="183">
                  <c:v>43262.905694444446</c:v>
                </c:pt>
                <c:pt idx="184">
                  <c:v>43262.906388888892</c:v>
                </c:pt>
                <c:pt idx="185">
                  <c:v>43262.907083333332</c:v>
                </c:pt>
                <c:pt idx="186">
                  <c:v>43262.907777777778</c:v>
                </c:pt>
                <c:pt idx="187">
                  <c:v>43262.908472222225</c:v>
                </c:pt>
                <c:pt idx="188">
                  <c:v>43262.909166666665</c:v>
                </c:pt>
                <c:pt idx="189">
                  <c:v>43262.909861111111</c:v>
                </c:pt>
                <c:pt idx="190">
                  <c:v>43262.910555555558</c:v>
                </c:pt>
                <c:pt idx="191">
                  <c:v>43262.911249999997</c:v>
                </c:pt>
                <c:pt idx="192">
                  <c:v>43262.911944444444</c:v>
                </c:pt>
                <c:pt idx="193">
                  <c:v>43262.912638888891</c:v>
                </c:pt>
                <c:pt idx="194">
                  <c:v>43262.91333333333</c:v>
                </c:pt>
                <c:pt idx="195">
                  <c:v>43262.914027777777</c:v>
                </c:pt>
                <c:pt idx="196">
                  <c:v>43262.914722222224</c:v>
                </c:pt>
                <c:pt idx="197">
                  <c:v>43262.915416666663</c:v>
                </c:pt>
                <c:pt idx="198">
                  <c:v>43262.91611111111</c:v>
                </c:pt>
                <c:pt idx="199">
                  <c:v>43262.916805555556</c:v>
                </c:pt>
                <c:pt idx="200">
                  <c:v>43262.917500000003</c:v>
                </c:pt>
                <c:pt idx="201">
                  <c:v>43262.918194444443</c:v>
                </c:pt>
                <c:pt idx="202">
                  <c:v>43262.918888888889</c:v>
                </c:pt>
                <c:pt idx="203">
                  <c:v>43262.919583333336</c:v>
                </c:pt>
                <c:pt idx="204">
                  <c:v>43262.920277777775</c:v>
                </c:pt>
                <c:pt idx="205">
                  <c:v>43262.920972222222</c:v>
                </c:pt>
                <c:pt idx="206">
                  <c:v>43262.921666666669</c:v>
                </c:pt>
                <c:pt idx="207">
                  <c:v>43262.922361111108</c:v>
                </c:pt>
                <c:pt idx="208">
                  <c:v>43262.923055555555</c:v>
                </c:pt>
                <c:pt idx="209">
                  <c:v>43262.923750000002</c:v>
                </c:pt>
                <c:pt idx="210">
                  <c:v>43262.924444444441</c:v>
                </c:pt>
                <c:pt idx="211">
                  <c:v>43262.925138888888</c:v>
                </c:pt>
                <c:pt idx="212">
                  <c:v>43262.925833333335</c:v>
                </c:pt>
                <c:pt idx="213">
                  <c:v>43262.926527777781</c:v>
                </c:pt>
                <c:pt idx="214">
                  <c:v>43262.927222222221</c:v>
                </c:pt>
                <c:pt idx="215">
                  <c:v>43262.927916666667</c:v>
                </c:pt>
                <c:pt idx="216">
                  <c:v>43262.928611111114</c:v>
                </c:pt>
                <c:pt idx="217">
                  <c:v>43262.929305555554</c:v>
                </c:pt>
                <c:pt idx="218">
                  <c:v>43262.93</c:v>
                </c:pt>
                <c:pt idx="219">
                  <c:v>43262.930694444447</c:v>
                </c:pt>
                <c:pt idx="220">
                  <c:v>43262.931388888886</c:v>
                </c:pt>
                <c:pt idx="221">
                  <c:v>43262.932083333333</c:v>
                </c:pt>
                <c:pt idx="222">
                  <c:v>43262.93277777778</c:v>
                </c:pt>
                <c:pt idx="223">
                  <c:v>43262.933472222219</c:v>
                </c:pt>
                <c:pt idx="224">
                  <c:v>43262.934166666666</c:v>
                </c:pt>
                <c:pt idx="225">
                  <c:v>43262.934861111113</c:v>
                </c:pt>
                <c:pt idx="226">
                  <c:v>43262.935555555552</c:v>
                </c:pt>
                <c:pt idx="227">
                  <c:v>43262.936249999999</c:v>
                </c:pt>
                <c:pt idx="228">
                  <c:v>43262.936944444446</c:v>
                </c:pt>
                <c:pt idx="229">
                  <c:v>43262.937638888892</c:v>
                </c:pt>
                <c:pt idx="230">
                  <c:v>43262.938333333332</c:v>
                </c:pt>
                <c:pt idx="231">
                  <c:v>43262.939027777778</c:v>
                </c:pt>
                <c:pt idx="232">
                  <c:v>43262.939722222225</c:v>
                </c:pt>
                <c:pt idx="233">
                  <c:v>43262.940416666665</c:v>
                </c:pt>
                <c:pt idx="234">
                  <c:v>43262.941111111111</c:v>
                </c:pt>
                <c:pt idx="235">
                  <c:v>43262.941805555558</c:v>
                </c:pt>
                <c:pt idx="236">
                  <c:v>43262.942499999997</c:v>
                </c:pt>
                <c:pt idx="237">
                  <c:v>43262.943194444444</c:v>
                </c:pt>
                <c:pt idx="238">
                  <c:v>43262.943888888891</c:v>
                </c:pt>
                <c:pt idx="239">
                  <c:v>43262.94458333333</c:v>
                </c:pt>
                <c:pt idx="240">
                  <c:v>43262.945277777777</c:v>
                </c:pt>
                <c:pt idx="241">
                  <c:v>43262.945972222224</c:v>
                </c:pt>
                <c:pt idx="242">
                  <c:v>43262.946666666663</c:v>
                </c:pt>
                <c:pt idx="243">
                  <c:v>43262.94736111111</c:v>
                </c:pt>
                <c:pt idx="244">
                  <c:v>43262.948055555556</c:v>
                </c:pt>
                <c:pt idx="245">
                  <c:v>43262.948750000003</c:v>
                </c:pt>
                <c:pt idx="246">
                  <c:v>43262.949444444443</c:v>
                </c:pt>
                <c:pt idx="247">
                  <c:v>43262.950138888889</c:v>
                </c:pt>
                <c:pt idx="248">
                  <c:v>43262.950833333336</c:v>
                </c:pt>
                <c:pt idx="249">
                  <c:v>43262.951527777775</c:v>
                </c:pt>
                <c:pt idx="250">
                  <c:v>43262.952222222222</c:v>
                </c:pt>
                <c:pt idx="251">
                  <c:v>43262.952916666669</c:v>
                </c:pt>
                <c:pt idx="252">
                  <c:v>43262.953611111108</c:v>
                </c:pt>
                <c:pt idx="253">
                  <c:v>43262.954305555555</c:v>
                </c:pt>
                <c:pt idx="254">
                  <c:v>43262.955000000002</c:v>
                </c:pt>
                <c:pt idx="255">
                  <c:v>43262.955694444441</c:v>
                </c:pt>
                <c:pt idx="256">
                  <c:v>43262.956388888888</c:v>
                </c:pt>
                <c:pt idx="257">
                  <c:v>43262.957083333335</c:v>
                </c:pt>
                <c:pt idx="258">
                  <c:v>43262.957777777781</c:v>
                </c:pt>
                <c:pt idx="259">
                  <c:v>43262.958472222221</c:v>
                </c:pt>
                <c:pt idx="260">
                  <c:v>43262.959166666667</c:v>
                </c:pt>
                <c:pt idx="261">
                  <c:v>43262.959861111114</c:v>
                </c:pt>
                <c:pt idx="262">
                  <c:v>43262.960555555554</c:v>
                </c:pt>
                <c:pt idx="263">
                  <c:v>43262.96125</c:v>
                </c:pt>
                <c:pt idx="264">
                  <c:v>43262.961944444447</c:v>
                </c:pt>
                <c:pt idx="265">
                  <c:v>43262.962638888886</c:v>
                </c:pt>
                <c:pt idx="266">
                  <c:v>43262.963333333333</c:v>
                </c:pt>
                <c:pt idx="267">
                  <c:v>43262.96402777778</c:v>
                </c:pt>
                <c:pt idx="268">
                  <c:v>43262.964722222219</c:v>
                </c:pt>
                <c:pt idx="269">
                  <c:v>43262.965416666666</c:v>
                </c:pt>
                <c:pt idx="270">
                  <c:v>43262.966111111113</c:v>
                </c:pt>
                <c:pt idx="271">
                  <c:v>43262.966805555552</c:v>
                </c:pt>
                <c:pt idx="272">
                  <c:v>43262.967499999999</c:v>
                </c:pt>
                <c:pt idx="273">
                  <c:v>43262.968194444446</c:v>
                </c:pt>
                <c:pt idx="274">
                  <c:v>43262.968888888892</c:v>
                </c:pt>
                <c:pt idx="275">
                  <c:v>43262.969583333332</c:v>
                </c:pt>
                <c:pt idx="276">
                  <c:v>43262.970277777778</c:v>
                </c:pt>
                <c:pt idx="277">
                  <c:v>43262.970972222225</c:v>
                </c:pt>
                <c:pt idx="278">
                  <c:v>43262.971666666665</c:v>
                </c:pt>
                <c:pt idx="279">
                  <c:v>43262.972361111111</c:v>
                </c:pt>
                <c:pt idx="280">
                  <c:v>43262.973055555558</c:v>
                </c:pt>
                <c:pt idx="281">
                  <c:v>43262.973749999997</c:v>
                </c:pt>
                <c:pt idx="282">
                  <c:v>43262.974444444444</c:v>
                </c:pt>
                <c:pt idx="283">
                  <c:v>43262.975138888891</c:v>
                </c:pt>
                <c:pt idx="284">
                  <c:v>43262.97583333333</c:v>
                </c:pt>
                <c:pt idx="285">
                  <c:v>43262.976527777777</c:v>
                </c:pt>
                <c:pt idx="286">
                  <c:v>43262.977222222224</c:v>
                </c:pt>
                <c:pt idx="287">
                  <c:v>43262.977916666663</c:v>
                </c:pt>
                <c:pt idx="288">
                  <c:v>43262.97861111111</c:v>
                </c:pt>
                <c:pt idx="289">
                  <c:v>43262.979305555556</c:v>
                </c:pt>
                <c:pt idx="290">
                  <c:v>43262.98</c:v>
                </c:pt>
                <c:pt idx="291">
                  <c:v>43262.980694444443</c:v>
                </c:pt>
                <c:pt idx="292">
                  <c:v>43262.981388888889</c:v>
                </c:pt>
                <c:pt idx="293">
                  <c:v>43262.982083333336</c:v>
                </c:pt>
                <c:pt idx="294">
                  <c:v>43262.982777777775</c:v>
                </c:pt>
                <c:pt idx="295">
                  <c:v>43262.983472222222</c:v>
                </c:pt>
                <c:pt idx="296">
                  <c:v>43262.984166666669</c:v>
                </c:pt>
                <c:pt idx="297">
                  <c:v>43262.984861111108</c:v>
                </c:pt>
                <c:pt idx="298">
                  <c:v>43262.985555555555</c:v>
                </c:pt>
                <c:pt idx="299">
                  <c:v>43262.986250000002</c:v>
                </c:pt>
                <c:pt idx="300">
                  <c:v>43262.986944444441</c:v>
                </c:pt>
                <c:pt idx="301">
                  <c:v>43262.987638888888</c:v>
                </c:pt>
                <c:pt idx="302">
                  <c:v>43262.988333333335</c:v>
                </c:pt>
                <c:pt idx="303">
                  <c:v>43262.989027777781</c:v>
                </c:pt>
                <c:pt idx="304">
                  <c:v>43262.989722222221</c:v>
                </c:pt>
                <c:pt idx="305">
                  <c:v>43262.990416666667</c:v>
                </c:pt>
                <c:pt idx="306">
                  <c:v>43262.991111111114</c:v>
                </c:pt>
                <c:pt idx="307">
                  <c:v>43262.991805555554</c:v>
                </c:pt>
                <c:pt idx="308">
                  <c:v>43262.9925</c:v>
                </c:pt>
                <c:pt idx="309">
                  <c:v>43262.993194444447</c:v>
                </c:pt>
                <c:pt idx="310">
                  <c:v>43262.993888888886</c:v>
                </c:pt>
                <c:pt idx="311">
                  <c:v>43262.994583333333</c:v>
                </c:pt>
                <c:pt idx="312">
                  <c:v>43262.99527777778</c:v>
                </c:pt>
                <c:pt idx="313">
                  <c:v>43262.995972222219</c:v>
                </c:pt>
                <c:pt idx="314">
                  <c:v>43262.996666666666</c:v>
                </c:pt>
                <c:pt idx="315">
                  <c:v>43262.997361111113</c:v>
                </c:pt>
                <c:pt idx="316">
                  <c:v>43262.998055555552</c:v>
                </c:pt>
                <c:pt idx="317">
                  <c:v>43262.998749999999</c:v>
                </c:pt>
                <c:pt idx="318">
                  <c:v>43262.999444444446</c:v>
                </c:pt>
                <c:pt idx="319">
                  <c:v>43263.000138888892</c:v>
                </c:pt>
                <c:pt idx="320">
                  <c:v>43263.000833333332</c:v>
                </c:pt>
                <c:pt idx="321">
                  <c:v>43263.001527777778</c:v>
                </c:pt>
                <c:pt idx="322">
                  <c:v>43263.002222222225</c:v>
                </c:pt>
                <c:pt idx="323">
                  <c:v>43263.002916666665</c:v>
                </c:pt>
                <c:pt idx="324">
                  <c:v>43263.003611111111</c:v>
                </c:pt>
                <c:pt idx="325">
                  <c:v>43263.004305555558</c:v>
                </c:pt>
                <c:pt idx="326">
                  <c:v>43263.004999999997</c:v>
                </c:pt>
                <c:pt idx="327">
                  <c:v>43263.005694444444</c:v>
                </c:pt>
                <c:pt idx="328">
                  <c:v>43263.006388888891</c:v>
                </c:pt>
                <c:pt idx="329">
                  <c:v>43263.00708333333</c:v>
                </c:pt>
                <c:pt idx="330">
                  <c:v>43263.007777777777</c:v>
                </c:pt>
                <c:pt idx="331">
                  <c:v>43263.008472222224</c:v>
                </c:pt>
                <c:pt idx="332">
                  <c:v>43263.009166666663</c:v>
                </c:pt>
                <c:pt idx="333">
                  <c:v>43263.00986111111</c:v>
                </c:pt>
                <c:pt idx="334">
                  <c:v>43263.010555555556</c:v>
                </c:pt>
                <c:pt idx="335">
                  <c:v>43263.011250000003</c:v>
                </c:pt>
                <c:pt idx="336">
                  <c:v>43263.011944444443</c:v>
                </c:pt>
                <c:pt idx="337">
                  <c:v>43263.012638888889</c:v>
                </c:pt>
                <c:pt idx="338">
                  <c:v>43263.013333333336</c:v>
                </c:pt>
                <c:pt idx="339">
                  <c:v>43263.014027777775</c:v>
                </c:pt>
                <c:pt idx="340">
                  <c:v>43263.014722222222</c:v>
                </c:pt>
                <c:pt idx="341">
                  <c:v>43263.015416666669</c:v>
                </c:pt>
                <c:pt idx="342">
                  <c:v>43263.016111111108</c:v>
                </c:pt>
                <c:pt idx="343">
                  <c:v>43263.016805555555</c:v>
                </c:pt>
                <c:pt idx="344">
                  <c:v>43263.017500000002</c:v>
                </c:pt>
                <c:pt idx="345">
                  <c:v>43263.018194444441</c:v>
                </c:pt>
                <c:pt idx="346">
                  <c:v>43263.018888888888</c:v>
                </c:pt>
                <c:pt idx="347">
                  <c:v>43263.019583333335</c:v>
                </c:pt>
                <c:pt idx="348">
                  <c:v>43263.020277777781</c:v>
                </c:pt>
                <c:pt idx="349">
                  <c:v>43263.020972222221</c:v>
                </c:pt>
                <c:pt idx="350">
                  <c:v>43263.021666666667</c:v>
                </c:pt>
                <c:pt idx="351">
                  <c:v>43263.022361111114</c:v>
                </c:pt>
                <c:pt idx="352">
                  <c:v>43263.023055555554</c:v>
                </c:pt>
                <c:pt idx="353">
                  <c:v>43263.02375</c:v>
                </c:pt>
                <c:pt idx="354">
                  <c:v>43263.024444444447</c:v>
                </c:pt>
                <c:pt idx="355">
                  <c:v>43263.025138888886</c:v>
                </c:pt>
                <c:pt idx="356">
                  <c:v>43263.025833333333</c:v>
                </c:pt>
                <c:pt idx="357">
                  <c:v>43263.02652777778</c:v>
                </c:pt>
                <c:pt idx="358">
                  <c:v>43263.027222222219</c:v>
                </c:pt>
                <c:pt idx="359">
                  <c:v>43263.027916666666</c:v>
                </c:pt>
                <c:pt idx="360">
                  <c:v>43263.028611111113</c:v>
                </c:pt>
                <c:pt idx="361">
                  <c:v>43263.029305555552</c:v>
                </c:pt>
                <c:pt idx="362">
                  <c:v>43263.03</c:v>
                </c:pt>
                <c:pt idx="363">
                  <c:v>43263.030694444446</c:v>
                </c:pt>
                <c:pt idx="364">
                  <c:v>43263.031388888892</c:v>
                </c:pt>
                <c:pt idx="365">
                  <c:v>43263.032083333332</c:v>
                </c:pt>
                <c:pt idx="366">
                  <c:v>43263.032777777778</c:v>
                </c:pt>
                <c:pt idx="367">
                  <c:v>43263.033472222225</c:v>
                </c:pt>
                <c:pt idx="368">
                  <c:v>43263.034166666665</c:v>
                </c:pt>
                <c:pt idx="369">
                  <c:v>43263.034861111111</c:v>
                </c:pt>
                <c:pt idx="370">
                  <c:v>43263.035555555558</c:v>
                </c:pt>
                <c:pt idx="371">
                  <c:v>43263.036249999997</c:v>
                </c:pt>
                <c:pt idx="372">
                  <c:v>43263.036944444444</c:v>
                </c:pt>
                <c:pt idx="373">
                  <c:v>43263.037638888891</c:v>
                </c:pt>
                <c:pt idx="374">
                  <c:v>43263.03833333333</c:v>
                </c:pt>
                <c:pt idx="375">
                  <c:v>43263.039027777777</c:v>
                </c:pt>
                <c:pt idx="376">
                  <c:v>43263.039722222224</c:v>
                </c:pt>
                <c:pt idx="377">
                  <c:v>43263.040416666663</c:v>
                </c:pt>
                <c:pt idx="378">
                  <c:v>43263.04111111111</c:v>
                </c:pt>
                <c:pt idx="379">
                  <c:v>43263.041805555556</c:v>
                </c:pt>
                <c:pt idx="380">
                  <c:v>43263.042500000003</c:v>
                </c:pt>
                <c:pt idx="381">
                  <c:v>43263.043194444443</c:v>
                </c:pt>
                <c:pt idx="382">
                  <c:v>43263.043888888889</c:v>
                </c:pt>
                <c:pt idx="383">
                  <c:v>43263.044583333336</c:v>
                </c:pt>
                <c:pt idx="384">
                  <c:v>43263.045277777775</c:v>
                </c:pt>
                <c:pt idx="385">
                  <c:v>43263.045972222222</c:v>
                </c:pt>
                <c:pt idx="386">
                  <c:v>43263.046666666669</c:v>
                </c:pt>
                <c:pt idx="387">
                  <c:v>43263.047361111108</c:v>
                </c:pt>
                <c:pt idx="388">
                  <c:v>43263.048055555555</c:v>
                </c:pt>
                <c:pt idx="389">
                  <c:v>43263.048750000002</c:v>
                </c:pt>
                <c:pt idx="390">
                  <c:v>43263.049444444441</c:v>
                </c:pt>
                <c:pt idx="391">
                  <c:v>43263.050138888888</c:v>
                </c:pt>
                <c:pt idx="392">
                  <c:v>43263.050833333335</c:v>
                </c:pt>
                <c:pt idx="393">
                  <c:v>43263.051527777781</c:v>
                </c:pt>
                <c:pt idx="394">
                  <c:v>43263.052222222221</c:v>
                </c:pt>
                <c:pt idx="395">
                  <c:v>43263.052916666667</c:v>
                </c:pt>
                <c:pt idx="396">
                  <c:v>43263.053611111114</c:v>
                </c:pt>
                <c:pt idx="397">
                  <c:v>43263.054305555554</c:v>
                </c:pt>
                <c:pt idx="398">
                  <c:v>43263.055</c:v>
                </c:pt>
                <c:pt idx="399">
                  <c:v>43263.055694444447</c:v>
                </c:pt>
                <c:pt idx="400">
                  <c:v>43263.056388888886</c:v>
                </c:pt>
                <c:pt idx="401">
                  <c:v>43263.057083333333</c:v>
                </c:pt>
                <c:pt idx="402">
                  <c:v>43263.05777777778</c:v>
                </c:pt>
                <c:pt idx="403">
                  <c:v>43263.058472222219</c:v>
                </c:pt>
                <c:pt idx="404">
                  <c:v>43263.059166666666</c:v>
                </c:pt>
                <c:pt idx="405">
                  <c:v>43263.059861111113</c:v>
                </c:pt>
                <c:pt idx="406">
                  <c:v>43263.060555555552</c:v>
                </c:pt>
                <c:pt idx="407">
                  <c:v>43263.061249999999</c:v>
                </c:pt>
                <c:pt idx="408">
                  <c:v>43263.061944444446</c:v>
                </c:pt>
                <c:pt idx="409">
                  <c:v>43263.062638888892</c:v>
                </c:pt>
                <c:pt idx="410">
                  <c:v>43263.063333333332</c:v>
                </c:pt>
                <c:pt idx="411">
                  <c:v>43263.064027777778</c:v>
                </c:pt>
                <c:pt idx="412">
                  <c:v>43263.064722222225</c:v>
                </c:pt>
                <c:pt idx="413">
                  <c:v>43263.065416666665</c:v>
                </c:pt>
                <c:pt idx="414">
                  <c:v>43263.066111111111</c:v>
                </c:pt>
                <c:pt idx="415">
                  <c:v>43263.066805555558</c:v>
                </c:pt>
                <c:pt idx="416">
                  <c:v>43263.067499999997</c:v>
                </c:pt>
                <c:pt idx="417">
                  <c:v>43263.068194444444</c:v>
                </c:pt>
                <c:pt idx="418">
                  <c:v>43263.068888888891</c:v>
                </c:pt>
                <c:pt idx="419">
                  <c:v>43263.06958333333</c:v>
                </c:pt>
                <c:pt idx="420">
                  <c:v>43263.070277777777</c:v>
                </c:pt>
                <c:pt idx="421">
                  <c:v>43263.070972222224</c:v>
                </c:pt>
                <c:pt idx="422">
                  <c:v>43263.071666666663</c:v>
                </c:pt>
                <c:pt idx="423">
                  <c:v>43263.07236111111</c:v>
                </c:pt>
                <c:pt idx="424">
                  <c:v>43263.073055555556</c:v>
                </c:pt>
                <c:pt idx="425">
                  <c:v>43263.073750000003</c:v>
                </c:pt>
                <c:pt idx="426">
                  <c:v>43263.074444444443</c:v>
                </c:pt>
                <c:pt idx="427">
                  <c:v>43263.075138888889</c:v>
                </c:pt>
                <c:pt idx="428">
                  <c:v>43263.075833333336</c:v>
                </c:pt>
                <c:pt idx="429">
                  <c:v>43263.076527777775</c:v>
                </c:pt>
                <c:pt idx="430">
                  <c:v>43263.077222222222</c:v>
                </c:pt>
                <c:pt idx="431">
                  <c:v>43263.077916666669</c:v>
                </c:pt>
                <c:pt idx="432">
                  <c:v>43263.078611111108</c:v>
                </c:pt>
                <c:pt idx="433">
                  <c:v>43263.079305555555</c:v>
                </c:pt>
                <c:pt idx="434">
                  <c:v>43263.08</c:v>
                </c:pt>
                <c:pt idx="435">
                  <c:v>43263.080694444441</c:v>
                </c:pt>
                <c:pt idx="436">
                  <c:v>43263.081388888888</c:v>
                </c:pt>
                <c:pt idx="437">
                  <c:v>43263.082083333335</c:v>
                </c:pt>
                <c:pt idx="438">
                  <c:v>43263.082777777781</c:v>
                </c:pt>
                <c:pt idx="439">
                  <c:v>43263.083472222221</c:v>
                </c:pt>
                <c:pt idx="440">
                  <c:v>43263.084166666667</c:v>
                </c:pt>
                <c:pt idx="441">
                  <c:v>43263.084861111114</c:v>
                </c:pt>
                <c:pt idx="442">
                  <c:v>43263.085555555554</c:v>
                </c:pt>
                <c:pt idx="443">
                  <c:v>43263.08625</c:v>
                </c:pt>
                <c:pt idx="444">
                  <c:v>43263.086944444447</c:v>
                </c:pt>
                <c:pt idx="445">
                  <c:v>43263.087638888886</c:v>
                </c:pt>
                <c:pt idx="446">
                  <c:v>43263.088333333333</c:v>
                </c:pt>
                <c:pt idx="447">
                  <c:v>43263.08902777778</c:v>
                </c:pt>
                <c:pt idx="448">
                  <c:v>43263.089722222219</c:v>
                </c:pt>
                <c:pt idx="449">
                  <c:v>43263.090416666666</c:v>
                </c:pt>
                <c:pt idx="450">
                  <c:v>43263.091111111113</c:v>
                </c:pt>
                <c:pt idx="451">
                  <c:v>43263.091805555552</c:v>
                </c:pt>
                <c:pt idx="452">
                  <c:v>43263.092499999999</c:v>
                </c:pt>
                <c:pt idx="453">
                  <c:v>43263.093194444446</c:v>
                </c:pt>
                <c:pt idx="454">
                  <c:v>43263.093888888892</c:v>
                </c:pt>
                <c:pt idx="455">
                  <c:v>43263.094583333332</c:v>
                </c:pt>
                <c:pt idx="456">
                  <c:v>43263.095277777778</c:v>
                </c:pt>
                <c:pt idx="457">
                  <c:v>43263.095972222225</c:v>
                </c:pt>
                <c:pt idx="458">
                  <c:v>43263.096666666665</c:v>
                </c:pt>
                <c:pt idx="459">
                  <c:v>43263.097361111111</c:v>
                </c:pt>
                <c:pt idx="460">
                  <c:v>43263.098055555558</c:v>
                </c:pt>
                <c:pt idx="461">
                  <c:v>43263.098749999997</c:v>
                </c:pt>
                <c:pt idx="462">
                  <c:v>43263.099444444444</c:v>
                </c:pt>
                <c:pt idx="463">
                  <c:v>43263.100138888891</c:v>
                </c:pt>
                <c:pt idx="464">
                  <c:v>43263.10083333333</c:v>
                </c:pt>
                <c:pt idx="465">
                  <c:v>43263.101527777777</c:v>
                </c:pt>
                <c:pt idx="466">
                  <c:v>43263.102222222224</c:v>
                </c:pt>
                <c:pt idx="467">
                  <c:v>43263.102916666663</c:v>
                </c:pt>
                <c:pt idx="468">
                  <c:v>43263.10361111111</c:v>
                </c:pt>
                <c:pt idx="469">
                  <c:v>43263.104305555556</c:v>
                </c:pt>
                <c:pt idx="470">
                  <c:v>43263.105000000003</c:v>
                </c:pt>
                <c:pt idx="471">
                  <c:v>43263.105694444443</c:v>
                </c:pt>
                <c:pt idx="472">
                  <c:v>43263.106388888889</c:v>
                </c:pt>
                <c:pt idx="473">
                  <c:v>43263.107083333336</c:v>
                </c:pt>
                <c:pt idx="474">
                  <c:v>43263.107777777775</c:v>
                </c:pt>
                <c:pt idx="475">
                  <c:v>43263.108472222222</c:v>
                </c:pt>
                <c:pt idx="476">
                  <c:v>43263.109166666669</c:v>
                </c:pt>
                <c:pt idx="477">
                  <c:v>43263.109861111108</c:v>
                </c:pt>
                <c:pt idx="478">
                  <c:v>43263.110555555555</c:v>
                </c:pt>
                <c:pt idx="479">
                  <c:v>43263.111250000002</c:v>
                </c:pt>
                <c:pt idx="480">
                  <c:v>43263.111944444441</c:v>
                </c:pt>
                <c:pt idx="481">
                  <c:v>43263.112638888888</c:v>
                </c:pt>
                <c:pt idx="482">
                  <c:v>43263.113333333335</c:v>
                </c:pt>
                <c:pt idx="483">
                  <c:v>43263.114027777781</c:v>
                </c:pt>
                <c:pt idx="484">
                  <c:v>43263.114722222221</c:v>
                </c:pt>
                <c:pt idx="485">
                  <c:v>43263.115416666667</c:v>
                </c:pt>
                <c:pt idx="486">
                  <c:v>43263.116111111114</c:v>
                </c:pt>
                <c:pt idx="487">
                  <c:v>43263.116805555554</c:v>
                </c:pt>
                <c:pt idx="488">
                  <c:v>43263.1175</c:v>
                </c:pt>
                <c:pt idx="489">
                  <c:v>43263.118194444447</c:v>
                </c:pt>
                <c:pt idx="490">
                  <c:v>43263.118888888886</c:v>
                </c:pt>
                <c:pt idx="491">
                  <c:v>43263.119583333333</c:v>
                </c:pt>
                <c:pt idx="492">
                  <c:v>43263.12027777778</c:v>
                </c:pt>
                <c:pt idx="493">
                  <c:v>43263.120972222219</c:v>
                </c:pt>
                <c:pt idx="494">
                  <c:v>43263.121666666666</c:v>
                </c:pt>
                <c:pt idx="495">
                  <c:v>43263.122361111113</c:v>
                </c:pt>
                <c:pt idx="496">
                  <c:v>43263.123055555552</c:v>
                </c:pt>
                <c:pt idx="497">
                  <c:v>43263.123749999999</c:v>
                </c:pt>
                <c:pt idx="498">
                  <c:v>43263.124444444446</c:v>
                </c:pt>
                <c:pt idx="499">
                  <c:v>43263.125138888892</c:v>
                </c:pt>
                <c:pt idx="500">
                  <c:v>43263.125833333332</c:v>
                </c:pt>
                <c:pt idx="501">
                  <c:v>43263.126527777778</c:v>
                </c:pt>
                <c:pt idx="502">
                  <c:v>43263.127222222225</c:v>
                </c:pt>
                <c:pt idx="503">
                  <c:v>43263.127916666665</c:v>
                </c:pt>
                <c:pt idx="504">
                  <c:v>43263.128611111111</c:v>
                </c:pt>
                <c:pt idx="505">
                  <c:v>43263.129305555558</c:v>
                </c:pt>
                <c:pt idx="506">
                  <c:v>43263.13</c:v>
                </c:pt>
                <c:pt idx="507">
                  <c:v>43263.130694444444</c:v>
                </c:pt>
                <c:pt idx="508">
                  <c:v>43263.131388888891</c:v>
                </c:pt>
                <c:pt idx="509">
                  <c:v>43263.13208333333</c:v>
                </c:pt>
                <c:pt idx="510">
                  <c:v>43263.132777777777</c:v>
                </c:pt>
                <c:pt idx="511">
                  <c:v>43263.133472222224</c:v>
                </c:pt>
                <c:pt idx="512">
                  <c:v>43263.134166666663</c:v>
                </c:pt>
                <c:pt idx="513">
                  <c:v>43263.13486111111</c:v>
                </c:pt>
                <c:pt idx="514">
                  <c:v>43263.135555555556</c:v>
                </c:pt>
                <c:pt idx="515">
                  <c:v>43263.136250000003</c:v>
                </c:pt>
                <c:pt idx="516">
                  <c:v>43263.136944444443</c:v>
                </c:pt>
                <c:pt idx="517">
                  <c:v>43263.137638888889</c:v>
                </c:pt>
                <c:pt idx="518">
                  <c:v>43263.138333333336</c:v>
                </c:pt>
                <c:pt idx="519">
                  <c:v>43263.139027777775</c:v>
                </c:pt>
                <c:pt idx="520">
                  <c:v>43263.139722222222</c:v>
                </c:pt>
                <c:pt idx="521">
                  <c:v>43263.140416666669</c:v>
                </c:pt>
                <c:pt idx="522">
                  <c:v>43263.141111111108</c:v>
                </c:pt>
                <c:pt idx="523">
                  <c:v>43263.141805555555</c:v>
                </c:pt>
                <c:pt idx="524">
                  <c:v>43263.142500000002</c:v>
                </c:pt>
                <c:pt idx="525">
                  <c:v>43263.143194444441</c:v>
                </c:pt>
                <c:pt idx="526">
                  <c:v>43263.143888888888</c:v>
                </c:pt>
                <c:pt idx="527">
                  <c:v>43263.144583333335</c:v>
                </c:pt>
                <c:pt idx="528">
                  <c:v>43263.145277777781</c:v>
                </c:pt>
                <c:pt idx="529">
                  <c:v>43263.145972222221</c:v>
                </c:pt>
                <c:pt idx="530">
                  <c:v>43263.146666666667</c:v>
                </c:pt>
                <c:pt idx="531">
                  <c:v>43263.147361111114</c:v>
                </c:pt>
                <c:pt idx="532">
                  <c:v>43263.148055555554</c:v>
                </c:pt>
                <c:pt idx="533">
                  <c:v>43263.14875</c:v>
                </c:pt>
                <c:pt idx="534">
                  <c:v>43263.149444444447</c:v>
                </c:pt>
                <c:pt idx="535">
                  <c:v>43263.150138888886</c:v>
                </c:pt>
                <c:pt idx="536">
                  <c:v>43263.150833333333</c:v>
                </c:pt>
                <c:pt idx="537">
                  <c:v>43263.15152777778</c:v>
                </c:pt>
                <c:pt idx="538">
                  <c:v>43263.152222222219</c:v>
                </c:pt>
                <c:pt idx="539">
                  <c:v>43263.152916666666</c:v>
                </c:pt>
                <c:pt idx="540">
                  <c:v>43263.153611111113</c:v>
                </c:pt>
                <c:pt idx="541">
                  <c:v>43263.154305555552</c:v>
                </c:pt>
                <c:pt idx="542">
                  <c:v>43263.154999999999</c:v>
                </c:pt>
                <c:pt idx="543">
                  <c:v>43263.155694444446</c:v>
                </c:pt>
                <c:pt idx="544">
                  <c:v>43263.156388888892</c:v>
                </c:pt>
                <c:pt idx="545">
                  <c:v>43263.157083333332</c:v>
                </c:pt>
                <c:pt idx="546">
                  <c:v>43263.157777777778</c:v>
                </c:pt>
                <c:pt idx="547">
                  <c:v>43263.158472222225</c:v>
                </c:pt>
                <c:pt idx="548">
                  <c:v>43263.159166666665</c:v>
                </c:pt>
                <c:pt idx="549">
                  <c:v>43263.159861111111</c:v>
                </c:pt>
                <c:pt idx="550">
                  <c:v>43263.160555555558</c:v>
                </c:pt>
                <c:pt idx="551">
                  <c:v>43263.161249999997</c:v>
                </c:pt>
                <c:pt idx="552">
                  <c:v>43263.161944444444</c:v>
                </c:pt>
                <c:pt idx="553">
                  <c:v>43263.162638888891</c:v>
                </c:pt>
                <c:pt idx="554">
                  <c:v>43263.16333333333</c:v>
                </c:pt>
                <c:pt idx="555">
                  <c:v>43263.164027777777</c:v>
                </c:pt>
                <c:pt idx="556">
                  <c:v>43263.164722222224</c:v>
                </c:pt>
                <c:pt idx="557">
                  <c:v>43263.165416666663</c:v>
                </c:pt>
                <c:pt idx="558">
                  <c:v>43263.16611111111</c:v>
                </c:pt>
                <c:pt idx="559">
                  <c:v>43263.166805555556</c:v>
                </c:pt>
                <c:pt idx="560">
                  <c:v>43263.167500000003</c:v>
                </c:pt>
                <c:pt idx="561">
                  <c:v>43263.168194444443</c:v>
                </c:pt>
                <c:pt idx="562">
                  <c:v>43263.168888888889</c:v>
                </c:pt>
                <c:pt idx="563">
                  <c:v>43263.169583333336</c:v>
                </c:pt>
                <c:pt idx="564">
                  <c:v>43263.170277777775</c:v>
                </c:pt>
                <c:pt idx="565">
                  <c:v>43263.170972222222</c:v>
                </c:pt>
                <c:pt idx="566">
                  <c:v>43263.171666666669</c:v>
                </c:pt>
                <c:pt idx="567">
                  <c:v>43263.172361111108</c:v>
                </c:pt>
                <c:pt idx="568">
                  <c:v>43263.173055555555</c:v>
                </c:pt>
                <c:pt idx="569">
                  <c:v>43263.173750000002</c:v>
                </c:pt>
                <c:pt idx="570">
                  <c:v>43263.174444444441</c:v>
                </c:pt>
                <c:pt idx="571">
                  <c:v>43263.175138888888</c:v>
                </c:pt>
                <c:pt idx="572">
                  <c:v>43263.175833333335</c:v>
                </c:pt>
                <c:pt idx="573">
                  <c:v>43263.176527777781</c:v>
                </c:pt>
                <c:pt idx="574">
                  <c:v>43263.177222222221</c:v>
                </c:pt>
                <c:pt idx="575">
                  <c:v>43263.177916666667</c:v>
                </c:pt>
                <c:pt idx="576">
                  <c:v>43263.178611111114</c:v>
                </c:pt>
                <c:pt idx="577">
                  <c:v>43263.179305555554</c:v>
                </c:pt>
                <c:pt idx="578">
                  <c:v>43263.18</c:v>
                </c:pt>
                <c:pt idx="579">
                  <c:v>43263.180694444447</c:v>
                </c:pt>
                <c:pt idx="580">
                  <c:v>43263.181388888886</c:v>
                </c:pt>
                <c:pt idx="581">
                  <c:v>43263.182083333333</c:v>
                </c:pt>
                <c:pt idx="582">
                  <c:v>43263.18277777778</c:v>
                </c:pt>
                <c:pt idx="583">
                  <c:v>43263.183472222219</c:v>
                </c:pt>
                <c:pt idx="584">
                  <c:v>43263.184166666666</c:v>
                </c:pt>
                <c:pt idx="585">
                  <c:v>43263.184861111113</c:v>
                </c:pt>
                <c:pt idx="586">
                  <c:v>43263.185555555552</c:v>
                </c:pt>
                <c:pt idx="587">
                  <c:v>43263.186249999999</c:v>
                </c:pt>
                <c:pt idx="588">
                  <c:v>43263.186944444446</c:v>
                </c:pt>
                <c:pt idx="589">
                  <c:v>43263.187638888892</c:v>
                </c:pt>
                <c:pt idx="590">
                  <c:v>43263.188333333332</c:v>
                </c:pt>
                <c:pt idx="591">
                  <c:v>43263.189027777778</c:v>
                </c:pt>
                <c:pt idx="592">
                  <c:v>43263.189722222225</c:v>
                </c:pt>
                <c:pt idx="593">
                  <c:v>43263.190416666665</c:v>
                </c:pt>
                <c:pt idx="594">
                  <c:v>43263.191111111111</c:v>
                </c:pt>
                <c:pt idx="595">
                  <c:v>43263.191805555558</c:v>
                </c:pt>
                <c:pt idx="596">
                  <c:v>43263.192499999997</c:v>
                </c:pt>
                <c:pt idx="597">
                  <c:v>43263.193194444444</c:v>
                </c:pt>
                <c:pt idx="598">
                  <c:v>43263.193888888891</c:v>
                </c:pt>
                <c:pt idx="599">
                  <c:v>43263.19458333333</c:v>
                </c:pt>
                <c:pt idx="600">
                  <c:v>43263.195277777777</c:v>
                </c:pt>
                <c:pt idx="601">
                  <c:v>43263.195972222224</c:v>
                </c:pt>
                <c:pt idx="602">
                  <c:v>43263.196666666663</c:v>
                </c:pt>
                <c:pt idx="603">
                  <c:v>43263.19736111111</c:v>
                </c:pt>
                <c:pt idx="604">
                  <c:v>43263.198055555556</c:v>
                </c:pt>
                <c:pt idx="605">
                  <c:v>43263.198750000003</c:v>
                </c:pt>
                <c:pt idx="606">
                  <c:v>43263.199444444443</c:v>
                </c:pt>
                <c:pt idx="607">
                  <c:v>43263.200138888889</c:v>
                </c:pt>
                <c:pt idx="608">
                  <c:v>43263.200833333336</c:v>
                </c:pt>
                <c:pt idx="609">
                  <c:v>43263.201527777775</c:v>
                </c:pt>
                <c:pt idx="610">
                  <c:v>43263.202222222222</c:v>
                </c:pt>
                <c:pt idx="611">
                  <c:v>43263.202916666669</c:v>
                </c:pt>
                <c:pt idx="612">
                  <c:v>43263.203611111108</c:v>
                </c:pt>
                <c:pt idx="613">
                  <c:v>43263.204305555555</c:v>
                </c:pt>
                <c:pt idx="614">
                  <c:v>43263.205000000002</c:v>
                </c:pt>
                <c:pt idx="615">
                  <c:v>43263.205694444441</c:v>
                </c:pt>
                <c:pt idx="616">
                  <c:v>43263.206388888888</c:v>
                </c:pt>
                <c:pt idx="617">
                  <c:v>43263.207083333335</c:v>
                </c:pt>
                <c:pt idx="618">
                  <c:v>43263.207777777781</c:v>
                </c:pt>
                <c:pt idx="619">
                  <c:v>43263.208472222221</c:v>
                </c:pt>
                <c:pt idx="620">
                  <c:v>43263.209166666667</c:v>
                </c:pt>
                <c:pt idx="621">
                  <c:v>43263.209861111114</c:v>
                </c:pt>
                <c:pt idx="622">
                  <c:v>43263.210555555554</c:v>
                </c:pt>
                <c:pt idx="623">
                  <c:v>43263.21125</c:v>
                </c:pt>
                <c:pt idx="624">
                  <c:v>43263.211944444447</c:v>
                </c:pt>
                <c:pt idx="625">
                  <c:v>43263.212638888886</c:v>
                </c:pt>
                <c:pt idx="626">
                  <c:v>43263.213333333333</c:v>
                </c:pt>
                <c:pt idx="627">
                  <c:v>43263.21402777778</c:v>
                </c:pt>
                <c:pt idx="628">
                  <c:v>43263.214722222219</c:v>
                </c:pt>
                <c:pt idx="629">
                  <c:v>43263.215416666666</c:v>
                </c:pt>
                <c:pt idx="630">
                  <c:v>43263.216111111113</c:v>
                </c:pt>
                <c:pt idx="631">
                  <c:v>43263.216805555552</c:v>
                </c:pt>
                <c:pt idx="632">
                  <c:v>43263.217499999999</c:v>
                </c:pt>
                <c:pt idx="633">
                  <c:v>43263.218194444446</c:v>
                </c:pt>
                <c:pt idx="634">
                  <c:v>43263.218888888892</c:v>
                </c:pt>
                <c:pt idx="635">
                  <c:v>43263.219583333332</c:v>
                </c:pt>
                <c:pt idx="636">
                  <c:v>43263.220277777778</c:v>
                </c:pt>
                <c:pt idx="637">
                  <c:v>43263.220972222225</c:v>
                </c:pt>
                <c:pt idx="638">
                  <c:v>43263.221666666665</c:v>
                </c:pt>
                <c:pt idx="639">
                  <c:v>43263.222361111111</c:v>
                </c:pt>
                <c:pt idx="640">
                  <c:v>43263.223055555558</c:v>
                </c:pt>
                <c:pt idx="641">
                  <c:v>43263.223749999997</c:v>
                </c:pt>
                <c:pt idx="642">
                  <c:v>43263.224444444444</c:v>
                </c:pt>
                <c:pt idx="643">
                  <c:v>43263.225138888891</c:v>
                </c:pt>
                <c:pt idx="644">
                  <c:v>43263.22583333333</c:v>
                </c:pt>
                <c:pt idx="645">
                  <c:v>43263.226527777777</c:v>
                </c:pt>
                <c:pt idx="646">
                  <c:v>43263.227222222224</c:v>
                </c:pt>
                <c:pt idx="647">
                  <c:v>43263.227916666663</c:v>
                </c:pt>
                <c:pt idx="648">
                  <c:v>43263.22861111111</c:v>
                </c:pt>
                <c:pt idx="649">
                  <c:v>43263.229305555556</c:v>
                </c:pt>
                <c:pt idx="650">
                  <c:v>43263.23</c:v>
                </c:pt>
                <c:pt idx="651">
                  <c:v>43263.230694444443</c:v>
                </c:pt>
                <c:pt idx="652">
                  <c:v>43263.231388888889</c:v>
                </c:pt>
                <c:pt idx="653">
                  <c:v>43263.232083333336</c:v>
                </c:pt>
                <c:pt idx="654">
                  <c:v>43263.232777777775</c:v>
                </c:pt>
                <c:pt idx="655">
                  <c:v>43263.233472222222</c:v>
                </c:pt>
                <c:pt idx="656">
                  <c:v>43263.234166666669</c:v>
                </c:pt>
                <c:pt idx="657">
                  <c:v>43263.234861111108</c:v>
                </c:pt>
                <c:pt idx="658">
                  <c:v>43263.235555555555</c:v>
                </c:pt>
                <c:pt idx="659">
                  <c:v>43263.236250000002</c:v>
                </c:pt>
                <c:pt idx="660">
                  <c:v>43263.236944444441</c:v>
                </c:pt>
                <c:pt idx="661">
                  <c:v>43263.237638888888</c:v>
                </c:pt>
                <c:pt idx="662">
                  <c:v>43263.238333333335</c:v>
                </c:pt>
                <c:pt idx="663">
                  <c:v>43263.239027777781</c:v>
                </c:pt>
                <c:pt idx="664">
                  <c:v>43263.239722222221</c:v>
                </c:pt>
                <c:pt idx="665">
                  <c:v>43263.240416666667</c:v>
                </c:pt>
                <c:pt idx="666">
                  <c:v>43263.241111111114</c:v>
                </c:pt>
                <c:pt idx="667">
                  <c:v>43263.241805555554</c:v>
                </c:pt>
                <c:pt idx="668">
                  <c:v>43263.2425</c:v>
                </c:pt>
                <c:pt idx="669">
                  <c:v>43263.243194444447</c:v>
                </c:pt>
                <c:pt idx="670">
                  <c:v>43263.243888888886</c:v>
                </c:pt>
                <c:pt idx="671">
                  <c:v>43263.244583333333</c:v>
                </c:pt>
                <c:pt idx="672">
                  <c:v>43263.24527777778</c:v>
                </c:pt>
                <c:pt idx="673">
                  <c:v>43263.245972222219</c:v>
                </c:pt>
                <c:pt idx="674">
                  <c:v>43263.246666666666</c:v>
                </c:pt>
                <c:pt idx="675">
                  <c:v>43263.247361111113</c:v>
                </c:pt>
                <c:pt idx="676">
                  <c:v>43263.248055555552</c:v>
                </c:pt>
                <c:pt idx="677">
                  <c:v>43263.248749999999</c:v>
                </c:pt>
                <c:pt idx="678">
                  <c:v>43263.249444444446</c:v>
                </c:pt>
                <c:pt idx="679">
                  <c:v>43263.250138888892</c:v>
                </c:pt>
                <c:pt idx="680">
                  <c:v>43263.250833333332</c:v>
                </c:pt>
                <c:pt idx="681">
                  <c:v>43263.251527777778</c:v>
                </c:pt>
                <c:pt idx="682">
                  <c:v>43263.252222222225</c:v>
                </c:pt>
                <c:pt idx="683">
                  <c:v>43263.252916666665</c:v>
                </c:pt>
                <c:pt idx="684">
                  <c:v>43263.253611111111</c:v>
                </c:pt>
                <c:pt idx="685">
                  <c:v>43263.254305555558</c:v>
                </c:pt>
                <c:pt idx="686">
                  <c:v>43263.254999999997</c:v>
                </c:pt>
                <c:pt idx="687">
                  <c:v>43263.255694444444</c:v>
                </c:pt>
                <c:pt idx="688">
                  <c:v>43263.256388888891</c:v>
                </c:pt>
                <c:pt idx="689">
                  <c:v>43263.25708333333</c:v>
                </c:pt>
                <c:pt idx="690">
                  <c:v>43263.257777777777</c:v>
                </c:pt>
                <c:pt idx="691">
                  <c:v>43263.258472222224</c:v>
                </c:pt>
                <c:pt idx="692">
                  <c:v>43263.259166666663</c:v>
                </c:pt>
                <c:pt idx="693">
                  <c:v>43263.25986111111</c:v>
                </c:pt>
                <c:pt idx="694">
                  <c:v>43263.260555555556</c:v>
                </c:pt>
                <c:pt idx="695">
                  <c:v>43263.261250000003</c:v>
                </c:pt>
                <c:pt idx="696">
                  <c:v>43263.261944444443</c:v>
                </c:pt>
                <c:pt idx="697">
                  <c:v>43263.262638888889</c:v>
                </c:pt>
                <c:pt idx="698">
                  <c:v>43263.263333333336</c:v>
                </c:pt>
                <c:pt idx="699">
                  <c:v>43263.264027777775</c:v>
                </c:pt>
                <c:pt idx="700">
                  <c:v>43263.264722222222</c:v>
                </c:pt>
                <c:pt idx="701">
                  <c:v>43263.265416666669</c:v>
                </c:pt>
                <c:pt idx="702">
                  <c:v>43263.266111111108</c:v>
                </c:pt>
                <c:pt idx="703">
                  <c:v>43263.266805555555</c:v>
                </c:pt>
                <c:pt idx="704">
                  <c:v>43263.267500000002</c:v>
                </c:pt>
                <c:pt idx="705">
                  <c:v>43263.268194444441</c:v>
                </c:pt>
              </c:numCache>
            </c:numRef>
          </c:cat>
          <c:val>
            <c:numRef>
              <c:f>'0.5 &amp; 5 data'!$F$291:$F$996</c:f>
              <c:numCache>
                <c:formatCode>#,##0</c:formatCode>
                <c:ptCount val="706"/>
                <c:pt idx="0">
                  <c:v>3972000</c:v>
                </c:pt>
                <c:pt idx="1">
                  <c:v>3777000</c:v>
                </c:pt>
                <c:pt idx="2">
                  <c:v>3794000</c:v>
                </c:pt>
                <c:pt idx="3">
                  <c:v>3817000</c:v>
                </c:pt>
                <c:pt idx="4">
                  <c:v>3892000</c:v>
                </c:pt>
                <c:pt idx="5">
                  <c:v>3792000</c:v>
                </c:pt>
                <c:pt idx="6">
                  <c:v>3776000</c:v>
                </c:pt>
                <c:pt idx="7">
                  <c:v>3881000</c:v>
                </c:pt>
                <c:pt idx="8">
                  <c:v>4145000</c:v>
                </c:pt>
                <c:pt idx="9">
                  <c:v>3959000</c:v>
                </c:pt>
                <c:pt idx="10">
                  <c:v>3984000</c:v>
                </c:pt>
                <c:pt idx="11">
                  <c:v>4091000</c:v>
                </c:pt>
                <c:pt idx="12">
                  <c:v>4189000</c:v>
                </c:pt>
                <c:pt idx="13">
                  <c:v>4146000</c:v>
                </c:pt>
                <c:pt idx="14">
                  <c:v>4196000</c:v>
                </c:pt>
                <c:pt idx="15">
                  <c:v>4133000</c:v>
                </c:pt>
                <c:pt idx="16">
                  <c:v>4223000</c:v>
                </c:pt>
                <c:pt idx="17">
                  <c:v>4046000</c:v>
                </c:pt>
                <c:pt idx="18">
                  <c:v>4110000</c:v>
                </c:pt>
                <c:pt idx="19">
                  <c:v>4138000</c:v>
                </c:pt>
                <c:pt idx="20">
                  <c:v>4004000</c:v>
                </c:pt>
                <c:pt idx="21">
                  <c:v>4141000</c:v>
                </c:pt>
                <c:pt idx="22">
                  <c:v>4185000</c:v>
                </c:pt>
                <c:pt idx="23">
                  <c:v>3913000</c:v>
                </c:pt>
                <c:pt idx="24">
                  <c:v>4101000</c:v>
                </c:pt>
                <c:pt idx="25">
                  <c:v>3937000</c:v>
                </c:pt>
                <c:pt idx="26">
                  <c:v>4075000</c:v>
                </c:pt>
                <c:pt idx="27">
                  <c:v>3930000</c:v>
                </c:pt>
                <c:pt idx="28">
                  <c:v>3636000</c:v>
                </c:pt>
                <c:pt idx="29">
                  <c:v>3926000</c:v>
                </c:pt>
                <c:pt idx="30">
                  <c:v>3967000</c:v>
                </c:pt>
                <c:pt idx="31">
                  <c:v>3945000</c:v>
                </c:pt>
                <c:pt idx="32">
                  <c:v>3913000</c:v>
                </c:pt>
                <c:pt idx="33">
                  <c:v>3990000</c:v>
                </c:pt>
                <c:pt idx="34">
                  <c:v>4581000</c:v>
                </c:pt>
                <c:pt idx="35">
                  <c:v>3773000</c:v>
                </c:pt>
                <c:pt idx="36">
                  <c:v>3522000</c:v>
                </c:pt>
                <c:pt idx="37">
                  <c:v>3754000</c:v>
                </c:pt>
                <c:pt idx="38">
                  <c:v>3864000</c:v>
                </c:pt>
                <c:pt idx="39">
                  <c:v>3818000</c:v>
                </c:pt>
                <c:pt idx="40">
                  <c:v>3625000</c:v>
                </c:pt>
                <c:pt idx="41">
                  <c:v>3577000</c:v>
                </c:pt>
                <c:pt idx="42">
                  <c:v>3713000</c:v>
                </c:pt>
                <c:pt idx="43">
                  <c:v>3407000</c:v>
                </c:pt>
                <c:pt idx="44">
                  <c:v>3304000</c:v>
                </c:pt>
                <c:pt idx="45">
                  <c:v>3246000</c:v>
                </c:pt>
                <c:pt idx="46">
                  <c:v>3122000</c:v>
                </c:pt>
                <c:pt idx="47">
                  <c:v>3374000</c:v>
                </c:pt>
                <c:pt idx="48">
                  <c:v>3689000</c:v>
                </c:pt>
                <c:pt idx="49">
                  <c:v>3421000</c:v>
                </c:pt>
                <c:pt idx="50">
                  <c:v>3261000</c:v>
                </c:pt>
                <c:pt idx="51">
                  <c:v>3325000</c:v>
                </c:pt>
                <c:pt idx="52">
                  <c:v>3183000</c:v>
                </c:pt>
                <c:pt idx="53">
                  <c:v>3260000</c:v>
                </c:pt>
                <c:pt idx="54">
                  <c:v>3040000</c:v>
                </c:pt>
                <c:pt idx="55">
                  <c:v>3406000</c:v>
                </c:pt>
                <c:pt idx="56">
                  <c:v>3478000</c:v>
                </c:pt>
                <c:pt idx="57">
                  <c:v>3362000</c:v>
                </c:pt>
                <c:pt idx="58">
                  <c:v>3305000</c:v>
                </c:pt>
                <c:pt idx="59">
                  <c:v>3308000</c:v>
                </c:pt>
                <c:pt idx="60">
                  <c:v>3326000</c:v>
                </c:pt>
                <c:pt idx="61">
                  <c:v>3393000</c:v>
                </c:pt>
                <c:pt idx="62">
                  <c:v>3428000</c:v>
                </c:pt>
                <c:pt idx="63">
                  <c:v>3330000</c:v>
                </c:pt>
                <c:pt idx="64">
                  <c:v>3287000</c:v>
                </c:pt>
                <c:pt idx="65">
                  <c:v>3182000</c:v>
                </c:pt>
                <c:pt idx="66">
                  <c:v>3199000</c:v>
                </c:pt>
                <c:pt idx="67">
                  <c:v>3056000</c:v>
                </c:pt>
                <c:pt idx="68">
                  <c:v>3322000</c:v>
                </c:pt>
                <c:pt idx="69">
                  <c:v>3168000</c:v>
                </c:pt>
                <c:pt idx="70">
                  <c:v>3200000</c:v>
                </c:pt>
                <c:pt idx="71">
                  <c:v>3208000</c:v>
                </c:pt>
                <c:pt idx="72">
                  <c:v>3089000</c:v>
                </c:pt>
                <c:pt idx="73">
                  <c:v>3334000</c:v>
                </c:pt>
                <c:pt idx="74">
                  <c:v>3328000</c:v>
                </c:pt>
                <c:pt idx="75">
                  <c:v>3073000</c:v>
                </c:pt>
                <c:pt idx="76">
                  <c:v>3019000</c:v>
                </c:pt>
                <c:pt idx="77">
                  <c:v>2926000</c:v>
                </c:pt>
                <c:pt idx="78">
                  <c:v>3211000</c:v>
                </c:pt>
                <c:pt idx="79">
                  <c:v>3006000</c:v>
                </c:pt>
                <c:pt idx="80">
                  <c:v>3156000</c:v>
                </c:pt>
                <c:pt idx="81">
                  <c:v>2988000</c:v>
                </c:pt>
                <c:pt idx="82">
                  <c:v>3194000</c:v>
                </c:pt>
                <c:pt idx="83">
                  <c:v>3168000</c:v>
                </c:pt>
                <c:pt idx="84">
                  <c:v>3187000</c:v>
                </c:pt>
                <c:pt idx="85">
                  <c:v>3150000</c:v>
                </c:pt>
                <c:pt idx="86">
                  <c:v>3109000</c:v>
                </c:pt>
                <c:pt idx="87">
                  <c:v>3122000</c:v>
                </c:pt>
                <c:pt idx="88">
                  <c:v>2971000</c:v>
                </c:pt>
                <c:pt idx="89">
                  <c:v>2827000</c:v>
                </c:pt>
                <c:pt idx="90">
                  <c:v>2759000</c:v>
                </c:pt>
                <c:pt idx="91">
                  <c:v>2184000</c:v>
                </c:pt>
                <c:pt idx="92">
                  <c:v>2111000</c:v>
                </c:pt>
                <c:pt idx="93">
                  <c:v>2096000</c:v>
                </c:pt>
                <c:pt idx="94">
                  <c:v>2217000</c:v>
                </c:pt>
                <c:pt idx="95">
                  <c:v>2073000</c:v>
                </c:pt>
                <c:pt idx="96">
                  <c:v>2090000</c:v>
                </c:pt>
                <c:pt idx="97">
                  <c:v>2076000</c:v>
                </c:pt>
                <c:pt idx="98">
                  <c:v>2172000</c:v>
                </c:pt>
                <c:pt idx="99">
                  <c:v>2315000</c:v>
                </c:pt>
                <c:pt idx="100">
                  <c:v>2381000</c:v>
                </c:pt>
                <c:pt idx="101">
                  <c:v>2421000</c:v>
                </c:pt>
                <c:pt idx="102">
                  <c:v>2508000</c:v>
                </c:pt>
                <c:pt idx="103">
                  <c:v>2423000</c:v>
                </c:pt>
                <c:pt idx="104">
                  <c:v>2576000</c:v>
                </c:pt>
                <c:pt idx="105">
                  <c:v>2506000</c:v>
                </c:pt>
                <c:pt idx="106">
                  <c:v>2606000</c:v>
                </c:pt>
                <c:pt idx="107">
                  <c:v>2609000</c:v>
                </c:pt>
                <c:pt idx="108">
                  <c:v>2653000</c:v>
                </c:pt>
                <c:pt idx="109">
                  <c:v>2569000</c:v>
                </c:pt>
                <c:pt idx="110">
                  <c:v>2625000</c:v>
                </c:pt>
                <c:pt idx="111">
                  <c:v>2664000</c:v>
                </c:pt>
                <c:pt idx="112">
                  <c:v>2557000</c:v>
                </c:pt>
                <c:pt idx="113">
                  <c:v>2512000</c:v>
                </c:pt>
                <c:pt idx="114">
                  <c:v>2587000</c:v>
                </c:pt>
                <c:pt idx="115">
                  <c:v>2696000</c:v>
                </c:pt>
                <c:pt idx="116">
                  <c:v>2509000</c:v>
                </c:pt>
                <c:pt idx="117">
                  <c:v>2429000</c:v>
                </c:pt>
                <c:pt idx="118">
                  <c:v>2245000</c:v>
                </c:pt>
                <c:pt idx="119">
                  <c:v>2668000</c:v>
                </c:pt>
                <c:pt idx="120">
                  <c:v>2615000</c:v>
                </c:pt>
                <c:pt idx="121">
                  <c:v>2637000</c:v>
                </c:pt>
                <c:pt idx="122">
                  <c:v>2659000</c:v>
                </c:pt>
                <c:pt idx="123">
                  <c:v>2594000</c:v>
                </c:pt>
                <c:pt idx="124">
                  <c:v>2721000</c:v>
                </c:pt>
                <c:pt idx="125">
                  <c:v>2615000</c:v>
                </c:pt>
                <c:pt idx="126">
                  <c:v>2701000</c:v>
                </c:pt>
                <c:pt idx="127">
                  <c:v>2603000</c:v>
                </c:pt>
                <c:pt idx="128">
                  <c:v>2553000</c:v>
                </c:pt>
                <c:pt idx="129">
                  <c:v>2524000</c:v>
                </c:pt>
                <c:pt idx="130">
                  <c:v>2660000</c:v>
                </c:pt>
                <c:pt idx="131">
                  <c:v>2534000</c:v>
                </c:pt>
                <c:pt idx="132">
                  <c:v>2532000</c:v>
                </c:pt>
                <c:pt idx="133">
                  <c:v>2540000</c:v>
                </c:pt>
                <c:pt idx="134">
                  <c:v>2471000</c:v>
                </c:pt>
                <c:pt idx="135">
                  <c:v>2481000</c:v>
                </c:pt>
                <c:pt idx="136">
                  <c:v>2539000</c:v>
                </c:pt>
                <c:pt idx="137">
                  <c:v>2496000</c:v>
                </c:pt>
                <c:pt idx="138">
                  <c:v>2533000</c:v>
                </c:pt>
                <c:pt idx="139">
                  <c:v>2351000</c:v>
                </c:pt>
                <c:pt idx="140">
                  <c:v>2564000</c:v>
                </c:pt>
                <c:pt idx="141">
                  <c:v>2578000</c:v>
                </c:pt>
                <c:pt idx="142">
                  <c:v>2437000</c:v>
                </c:pt>
                <c:pt idx="143">
                  <c:v>2432000</c:v>
                </c:pt>
                <c:pt idx="144">
                  <c:v>2442000</c:v>
                </c:pt>
                <c:pt idx="145">
                  <c:v>2396000</c:v>
                </c:pt>
                <c:pt idx="146">
                  <c:v>2416000</c:v>
                </c:pt>
                <c:pt idx="147">
                  <c:v>2510000</c:v>
                </c:pt>
                <c:pt idx="148">
                  <c:v>2455000</c:v>
                </c:pt>
                <c:pt idx="149">
                  <c:v>2466000</c:v>
                </c:pt>
                <c:pt idx="150">
                  <c:v>2390000</c:v>
                </c:pt>
                <c:pt idx="151">
                  <c:v>2481000</c:v>
                </c:pt>
                <c:pt idx="152">
                  <c:v>2392000</c:v>
                </c:pt>
                <c:pt idx="153">
                  <c:v>2577000</c:v>
                </c:pt>
                <c:pt idx="154">
                  <c:v>2399000</c:v>
                </c:pt>
                <c:pt idx="155">
                  <c:v>2445000</c:v>
                </c:pt>
                <c:pt idx="156">
                  <c:v>2370000</c:v>
                </c:pt>
                <c:pt idx="157">
                  <c:v>2387000</c:v>
                </c:pt>
                <c:pt idx="158">
                  <c:v>2502000</c:v>
                </c:pt>
                <c:pt idx="159">
                  <c:v>2466000</c:v>
                </c:pt>
                <c:pt idx="160">
                  <c:v>2523000</c:v>
                </c:pt>
                <c:pt idx="161">
                  <c:v>2333000</c:v>
                </c:pt>
                <c:pt idx="162">
                  <c:v>2571000</c:v>
                </c:pt>
                <c:pt idx="163">
                  <c:v>2401000</c:v>
                </c:pt>
                <c:pt idx="164">
                  <c:v>2579000</c:v>
                </c:pt>
                <c:pt idx="165">
                  <c:v>2485000</c:v>
                </c:pt>
                <c:pt idx="166">
                  <c:v>2510000</c:v>
                </c:pt>
                <c:pt idx="167">
                  <c:v>2495000</c:v>
                </c:pt>
                <c:pt idx="168">
                  <c:v>2345000</c:v>
                </c:pt>
                <c:pt idx="169">
                  <c:v>2598000</c:v>
                </c:pt>
                <c:pt idx="170">
                  <c:v>2549000</c:v>
                </c:pt>
                <c:pt idx="171">
                  <c:v>2721000</c:v>
                </c:pt>
                <c:pt idx="172">
                  <c:v>2745000</c:v>
                </c:pt>
                <c:pt idx="173">
                  <c:v>2428000</c:v>
                </c:pt>
                <c:pt idx="174">
                  <c:v>2730000</c:v>
                </c:pt>
                <c:pt idx="175">
                  <c:v>2574000</c:v>
                </c:pt>
                <c:pt idx="176">
                  <c:v>2703000</c:v>
                </c:pt>
                <c:pt idx="177">
                  <c:v>3065000</c:v>
                </c:pt>
                <c:pt idx="178">
                  <c:v>2874000</c:v>
                </c:pt>
                <c:pt idx="179">
                  <c:v>2913000</c:v>
                </c:pt>
                <c:pt idx="180">
                  <c:v>2901000</c:v>
                </c:pt>
                <c:pt idx="181">
                  <c:v>2684000</c:v>
                </c:pt>
                <c:pt idx="182">
                  <c:v>2647000</c:v>
                </c:pt>
                <c:pt idx="183">
                  <c:v>2529000</c:v>
                </c:pt>
                <c:pt idx="184">
                  <c:v>2365000</c:v>
                </c:pt>
                <c:pt idx="185">
                  <c:v>2326000</c:v>
                </c:pt>
                <c:pt idx="186">
                  <c:v>2212000</c:v>
                </c:pt>
                <c:pt idx="187">
                  <c:v>2192000</c:v>
                </c:pt>
                <c:pt idx="188">
                  <c:v>2059000</c:v>
                </c:pt>
                <c:pt idx="189">
                  <c:v>2021000</c:v>
                </c:pt>
                <c:pt idx="190">
                  <c:v>1925000</c:v>
                </c:pt>
                <c:pt idx="191">
                  <c:v>1922000</c:v>
                </c:pt>
                <c:pt idx="192">
                  <c:v>1824000</c:v>
                </c:pt>
                <c:pt idx="193">
                  <c:v>1835000</c:v>
                </c:pt>
                <c:pt idx="194">
                  <c:v>1739000</c:v>
                </c:pt>
                <c:pt idx="195">
                  <c:v>1435000</c:v>
                </c:pt>
                <c:pt idx="196">
                  <c:v>1326000</c:v>
                </c:pt>
                <c:pt idx="197">
                  <c:v>1437000</c:v>
                </c:pt>
                <c:pt idx="198">
                  <c:v>1275000</c:v>
                </c:pt>
                <c:pt idx="199">
                  <c:v>1289000</c:v>
                </c:pt>
                <c:pt idx="200">
                  <c:v>1279000</c:v>
                </c:pt>
                <c:pt idx="201">
                  <c:v>1248000</c:v>
                </c:pt>
                <c:pt idx="202">
                  <c:v>1253000</c:v>
                </c:pt>
                <c:pt idx="203">
                  <c:v>1276000</c:v>
                </c:pt>
                <c:pt idx="204">
                  <c:v>1264000</c:v>
                </c:pt>
                <c:pt idx="205">
                  <c:v>1249000</c:v>
                </c:pt>
                <c:pt idx="206">
                  <c:v>1385000</c:v>
                </c:pt>
                <c:pt idx="207">
                  <c:v>1371000</c:v>
                </c:pt>
                <c:pt idx="208">
                  <c:v>1598000</c:v>
                </c:pt>
                <c:pt idx="209">
                  <c:v>1563000</c:v>
                </c:pt>
                <c:pt idx="210">
                  <c:v>1628000</c:v>
                </c:pt>
                <c:pt idx="211">
                  <c:v>1659000</c:v>
                </c:pt>
                <c:pt idx="212">
                  <c:v>1849000</c:v>
                </c:pt>
                <c:pt idx="213">
                  <c:v>1768000</c:v>
                </c:pt>
                <c:pt idx="214">
                  <c:v>1833000</c:v>
                </c:pt>
                <c:pt idx="215">
                  <c:v>1614000</c:v>
                </c:pt>
                <c:pt idx="216">
                  <c:v>1877000</c:v>
                </c:pt>
                <c:pt idx="217">
                  <c:v>1774000</c:v>
                </c:pt>
                <c:pt idx="218">
                  <c:v>1947000</c:v>
                </c:pt>
                <c:pt idx="219">
                  <c:v>1908000</c:v>
                </c:pt>
                <c:pt idx="220">
                  <c:v>2163000</c:v>
                </c:pt>
                <c:pt idx="221">
                  <c:v>2094000</c:v>
                </c:pt>
                <c:pt idx="222">
                  <c:v>2204000</c:v>
                </c:pt>
                <c:pt idx="223">
                  <c:v>1953000</c:v>
                </c:pt>
                <c:pt idx="224">
                  <c:v>1969000</c:v>
                </c:pt>
                <c:pt idx="225">
                  <c:v>1797000</c:v>
                </c:pt>
                <c:pt idx="226">
                  <c:v>2076000</c:v>
                </c:pt>
                <c:pt idx="227">
                  <c:v>2173000</c:v>
                </c:pt>
                <c:pt idx="228">
                  <c:v>2131000</c:v>
                </c:pt>
                <c:pt idx="229">
                  <c:v>2275000</c:v>
                </c:pt>
                <c:pt idx="230">
                  <c:v>2300000</c:v>
                </c:pt>
                <c:pt idx="231">
                  <c:v>2385000</c:v>
                </c:pt>
                <c:pt idx="232">
                  <c:v>2461000</c:v>
                </c:pt>
                <c:pt idx="233">
                  <c:v>2126000</c:v>
                </c:pt>
                <c:pt idx="234">
                  <c:v>1616000</c:v>
                </c:pt>
                <c:pt idx="235">
                  <c:v>1549000</c:v>
                </c:pt>
                <c:pt idx="236">
                  <c:v>1665000</c:v>
                </c:pt>
                <c:pt idx="237">
                  <c:v>1666000</c:v>
                </c:pt>
                <c:pt idx="238">
                  <c:v>1521000</c:v>
                </c:pt>
                <c:pt idx="239">
                  <c:v>1506000</c:v>
                </c:pt>
                <c:pt idx="240">
                  <c:v>1419000</c:v>
                </c:pt>
                <c:pt idx="241">
                  <c:v>1420000</c:v>
                </c:pt>
                <c:pt idx="242">
                  <c:v>1267000</c:v>
                </c:pt>
                <c:pt idx="243">
                  <c:v>1189000</c:v>
                </c:pt>
                <c:pt idx="244">
                  <c:v>1411000</c:v>
                </c:pt>
                <c:pt idx="245">
                  <c:v>1549000</c:v>
                </c:pt>
                <c:pt idx="246">
                  <c:v>1617000</c:v>
                </c:pt>
                <c:pt idx="247">
                  <c:v>1611000</c:v>
                </c:pt>
                <c:pt idx="248">
                  <c:v>1599000</c:v>
                </c:pt>
                <c:pt idx="249">
                  <c:v>1727000</c:v>
                </c:pt>
                <c:pt idx="250">
                  <c:v>1748000</c:v>
                </c:pt>
                <c:pt idx="251">
                  <c:v>1820000</c:v>
                </c:pt>
                <c:pt idx="252">
                  <c:v>1471000</c:v>
                </c:pt>
                <c:pt idx="253">
                  <c:v>1263000</c:v>
                </c:pt>
                <c:pt idx="254">
                  <c:v>1204000</c:v>
                </c:pt>
                <c:pt idx="255">
                  <c:v>1189000</c:v>
                </c:pt>
                <c:pt idx="256">
                  <c:v>1127000</c:v>
                </c:pt>
                <c:pt idx="257">
                  <c:v>1062000</c:v>
                </c:pt>
                <c:pt idx="258">
                  <c:v>1112000</c:v>
                </c:pt>
                <c:pt idx="259">
                  <c:v>1015000</c:v>
                </c:pt>
                <c:pt idx="260">
                  <c:v>997000</c:v>
                </c:pt>
                <c:pt idx="261">
                  <c:v>1253000</c:v>
                </c:pt>
                <c:pt idx="262">
                  <c:v>1251000</c:v>
                </c:pt>
                <c:pt idx="263">
                  <c:v>1263000</c:v>
                </c:pt>
                <c:pt idx="264">
                  <c:v>1340000</c:v>
                </c:pt>
                <c:pt idx="265">
                  <c:v>1298000</c:v>
                </c:pt>
                <c:pt idx="266">
                  <c:v>1420000</c:v>
                </c:pt>
                <c:pt idx="267">
                  <c:v>1347000</c:v>
                </c:pt>
                <c:pt idx="268">
                  <c:v>1344000</c:v>
                </c:pt>
                <c:pt idx="269">
                  <c:v>1357000</c:v>
                </c:pt>
                <c:pt idx="270">
                  <c:v>1328000</c:v>
                </c:pt>
                <c:pt idx="271">
                  <c:v>1369000</c:v>
                </c:pt>
                <c:pt idx="272">
                  <c:v>1412000</c:v>
                </c:pt>
                <c:pt idx="273">
                  <c:v>1367000</c:v>
                </c:pt>
                <c:pt idx="274">
                  <c:v>1440000</c:v>
                </c:pt>
                <c:pt idx="275">
                  <c:v>1405000</c:v>
                </c:pt>
                <c:pt idx="276">
                  <c:v>1416000</c:v>
                </c:pt>
                <c:pt idx="277">
                  <c:v>1364000</c:v>
                </c:pt>
                <c:pt idx="278">
                  <c:v>1391000</c:v>
                </c:pt>
                <c:pt idx="279">
                  <c:v>1416000</c:v>
                </c:pt>
                <c:pt idx="280">
                  <c:v>1356000</c:v>
                </c:pt>
                <c:pt idx="281">
                  <c:v>1333000</c:v>
                </c:pt>
                <c:pt idx="282">
                  <c:v>1324000</c:v>
                </c:pt>
                <c:pt idx="283">
                  <c:v>1410000</c:v>
                </c:pt>
                <c:pt idx="284">
                  <c:v>1387000</c:v>
                </c:pt>
                <c:pt idx="285">
                  <c:v>1229000</c:v>
                </c:pt>
                <c:pt idx="286">
                  <c:v>1012000</c:v>
                </c:pt>
                <c:pt idx="287">
                  <c:v>993000</c:v>
                </c:pt>
                <c:pt idx="288">
                  <c:v>1023000</c:v>
                </c:pt>
                <c:pt idx="289">
                  <c:v>928000</c:v>
                </c:pt>
                <c:pt idx="290">
                  <c:v>820000</c:v>
                </c:pt>
                <c:pt idx="291">
                  <c:v>845000</c:v>
                </c:pt>
                <c:pt idx="292">
                  <c:v>871000</c:v>
                </c:pt>
                <c:pt idx="293">
                  <c:v>970000</c:v>
                </c:pt>
                <c:pt idx="294">
                  <c:v>958000</c:v>
                </c:pt>
                <c:pt idx="295">
                  <c:v>1006000</c:v>
                </c:pt>
                <c:pt idx="296">
                  <c:v>983000</c:v>
                </c:pt>
                <c:pt idx="297">
                  <c:v>1079000</c:v>
                </c:pt>
                <c:pt idx="298">
                  <c:v>1086000</c:v>
                </c:pt>
                <c:pt idx="299">
                  <c:v>1067000</c:v>
                </c:pt>
                <c:pt idx="300">
                  <c:v>1118000</c:v>
                </c:pt>
                <c:pt idx="301">
                  <c:v>1056000</c:v>
                </c:pt>
                <c:pt idx="302">
                  <c:v>1063000</c:v>
                </c:pt>
                <c:pt idx="303">
                  <c:v>1068000</c:v>
                </c:pt>
                <c:pt idx="304">
                  <c:v>1130000</c:v>
                </c:pt>
                <c:pt idx="305">
                  <c:v>1095000</c:v>
                </c:pt>
                <c:pt idx="306">
                  <c:v>1149000</c:v>
                </c:pt>
                <c:pt idx="307">
                  <c:v>1093000</c:v>
                </c:pt>
                <c:pt idx="308">
                  <c:v>1176000</c:v>
                </c:pt>
                <c:pt idx="309">
                  <c:v>1067000</c:v>
                </c:pt>
                <c:pt idx="310">
                  <c:v>1109000</c:v>
                </c:pt>
                <c:pt idx="311">
                  <c:v>1060000</c:v>
                </c:pt>
                <c:pt idx="312">
                  <c:v>1127000</c:v>
                </c:pt>
                <c:pt idx="313">
                  <c:v>1090000</c:v>
                </c:pt>
                <c:pt idx="314">
                  <c:v>1039000</c:v>
                </c:pt>
                <c:pt idx="315">
                  <c:v>1129000</c:v>
                </c:pt>
                <c:pt idx="316">
                  <c:v>1113000</c:v>
                </c:pt>
                <c:pt idx="317">
                  <c:v>1092000</c:v>
                </c:pt>
                <c:pt idx="318">
                  <c:v>935000</c:v>
                </c:pt>
                <c:pt idx="319">
                  <c:v>833000</c:v>
                </c:pt>
                <c:pt idx="320">
                  <c:v>833000</c:v>
                </c:pt>
                <c:pt idx="321">
                  <c:v>805000</c:v>
                </c:pt>
                <c:pt idx="322">
                  <c:v>781000</c:v>
                </c:pt>
                <c:pt idx="323">
                  <c:v>722000</c:v>
                </c:pt>
                <c:pt idx="324">
                  <c:v>651000</c:v>
                </c:pt>
                <c:pt idx="325">
                  <c:v>783000</c:v>
                </c:pt>
                <c:pt idx="326">
                  <c:v>822000</c:v>
                </c:pt>
                <c:pt idx="327">
                  <c:v>796000</c:v>
                </c:pt>
                <c:pt idx="328">
                  <c:v>886000</c:v>
                </c:pt>
                <c:pt idx="329">
                  <c:v>880000</c:v>
                </c:pt>
                <c:pt idx="330">
                  <c:v>867000</c:v>
                </c:pt>
                <c:pt idx="331">
                  <c:v>956000</c:v>
                </c:pt>
                <c:pt idx="332">
                  <c:v>832000</c:v>
                </c:pt>
                <c:pt idx="333">
                  <c:v>924000</c:v>
                </c:pt>
                <c:pt idx="334">
                  <c:v>754000</c:v>
                </c:pt>
                <c:pt idx="335">
                  <c:v>732000</c:v>
                </c:pt>
                <c:pt idx="336">
                  <c:v>755000</c:v>
                </c:pt>
                <c:pt idx="337">
                  <c:v>719000</c:v>
                </c:pt>
                <c:pt idx="338">
                  <c:v>624000</c:v>
                </c:pt>
                <c:pt idx="339">
                  <c:v>672000</c:v>
                </c:pt>
                <c:pt idx="340">
                  <c:v>627000</c:v>
                </c:pt>
                <c:pt idx="341">
                  <c:v>654000</c:v>
                </c:pt>
                <c:pt idx="342">
                  <c:v>597000</c:v>
                </c:pt>
                <c:pt idx="343">
                  <c:v>608000</c:v>
                </c:pt>
                <c:pt idx="344">
                  <c:v>598000</c:v>
                </c:pt>
                <c:pt idx="345">
                  <c:v>608000</c:v>
                </c:pt>
                <c:pt idx="346">
                  <c:v>563000</c:v>
                </c:pt>
                <c:pt idx="347">
                  <c:v>528000</c:v>
                </c:pt>
                <c:pt idx="348">
                  <c:v>541000</c:v>
                </c:pt>
                <c:pt idx="349">
                  <c:v>529000</c:v>
                </c:pt>
                <c:pt idx="350">
                  <c:v>515000</c:v>
                </c:pt>
                <c:pt idx="351">
                  <c:v>516000</c:v>
                </c:pt>
                <c:pt idx="352">
                  <c:v>494000</c:v>
                </c:pt>
                <c:pt idx="353">
                  <c:v>590000</c:v>
                </c:pt>
                <c:pt idx="354">
                  <c:v>573000</c:v>
                </c:pt>
                <c:pt idx="355">
                  <c:v>559000</c:v>
                </c:pt>
                <c:pt idx="356">
                  <c:v>618000</c:v>
                </c:pt>
                <c:pt idx="357">
                  <c:v>638000</c:v>
                </c:pt>
                <c:pt idx="358">
                  <c:v>580000</c:v>
                </c:pt>
                <c:pt idx="359">
                  <c:v>589000</c:v>
                </c:pt>
                <c:pt idx="360">
                  <c:v>657000</c:v>
                </c:pt>
                <c:pt idx="361">
                  <c:v>514000</c:v>
                </c:pt>
                <c:pt idx="362">
                  <c:v>501000</c:v>
                </c:pt>
                <c:pt idx="363">
                  <c:v>486000</c:v>
                </c:pt>
                <c:pt idx="364">
                  <c:v>457000</c:v>
                </c:pt>
                <c:pt idx="365">
                  <c:v>426000</c:v>
                </c:pt>
                <c:pt idx="366">
                  <c:v>474000</c:v>
                </c:pt>
                <c:pt idx="367">
                  <c:v>404000</c:v>
                </c:pt>
                <c:pt idx="368">
                  <c:v>421000</c:v>
                </c:pt>
                <c:pt idx="369">
                  <c:v>403000</c:v>
                </c:pt>
                <c:pt idx="370">
                  <c:v>437000</c:v>
                </c:pt>
                <c:pt idx="371">
                  <c:v>364000</c:v>
                </c:pt>
                <c:pt idx="372">
                  <c:v>426000</c:v>
                </c:pt>
                <c:pt idx="373">
                  <c:v>423000</c:v>
                </c:pt>
                <c:pt idx="374">
                  <c:v>472000</c:v>
                </c:pt>
                <c:pt idx="375">
                  <c:v>463000</c:v>
                </c:pt>
                <c:pt idx="376">
                  <c:v>432000</c:v>
                </c:pt>
                <c:pt idx="377">
                  <c:v>494000</c:v>
                </c:pt>
                <c:pt idx="378">
                  <c:v>489000</c:v>
                </c:pt>
                <c:pt idx="379">
                  <c:v>515000</c:v>
                </c:pt>
                <c:pt idx="380">
                  <c:v>422000</c:v>
                </c:pt>
                <c:pt idx="381">
                  <c:v>486000</c:v>
                </c:pt>
                <c:pt idx="382">
                  <c:v>460000</c:v>
                </c:pt>
                <c:pt idx="383">
                  <c:v>391000</c:v>
                </c:pt>
                <c:pt idx="384">
                  <c:v>434000</c:v>
                </c:pt>
                <c:pt idx="385">
                  <c:v>414000</c:v>
                </c:pt>
                <c:pt idx="386">
                  <c:v>402000</c:v>
                </c:pt>
                <c:pt idx="387">
                  <c:v>397000</c:v>
                </c:pt>
                <c:pt idx="388">
                  <c:v>399000</c:v>
                </c:pt>
                <c:pt idx="389">
                  <c:v>399000</c:v>
                </c:pt>
                <c:pt idx="390">
                  <c:v>402000</c:v>
                </c:pt>
                <c:pt idx="391">
                  <c:v>404000</c:v>
                </c:pt>
                <c:pt idx="392">
                  <c:v>379000</c:v>
                </c:pt>
                <c:pt idx="393">
                  <c:v>416000</c:v>
                </c:pt>
                <c:pt idx="394">
                  <c:v>444000</c:v>
                </c:pt>
                <c:pt idx="395">
                  <c:v>444000</c:v>
                </c:pt>
                <c:pt idx="396">
                  <c:v>505000</c:v>
                </c:pt>
                <c:pt idx="397">
                  <c:v>555000</c:v>
                </c:pt>
                <c:pt idx="398">
                  <c:v>528000</c:v>
                </c:pt>
                <c:pt idx="399">
                  <c:v>471000</c:v>
                </c:pt>
                <c:pt idx="400">
                  <c:v>484000</c:v>
                </c:pt>
                <c:pt idx="401">
                  <c:v>499000</c:v>
                </c:pt>
                <c:pt idx="402">
                  <c:v>503000</c:v>
                </c:pt>
                <c:pt idx="403">
                  <c:v>436000</c:v>
                </c:pt>
                <c:pt idx="404">
                  <c:v>425000</c:v>
                </c:pt>
                <c:pt idx="405">
                  <c:v>393000</c:v>
                </c:pt>
                <c:pt idx="406">
                  <c:v>375000</c:v>
                </c:pt>
                <c:pt idx="407">
                  <c:v>367000</c:v>
                </c:pt>
                <c:pt idx="408">
                  <c:v>402000</c:v>
                </c:pt>
                <c:pt idx="409">
                  <c:v>308000</c:v>
                </c:pt>
                <c:pt idx="410">
                  <c:v>349000</c:v>
                </c:pt>
                <c:pt idx="411">
                  <c:v>389000</c:v>
                </c:pt>
                <c:pt idx="412">
                  <c:v>384000</c:v>
                </c:pt>
                <c:pt idx="413">
                  <c:v>388000</c:v>
                </c:pt>
                <c:pt idx="414">
                  <c:v>368000</c:v>
                </c:pt>
                <c:pt idx="415">
                  <c:v>387000</c:v>
                </c:pt>
                <c:pt idx="416">
                  <c:v>426000</c:v>
                </c:pt>
                <c:pt idx="417">
                  <c:v>395000</c:v>
                </c:pt>
                <c:pt idx="418">
                  <c:v>410000</c:v>
                </c:pt>
                <c:pt idx="419">
                  <c:v>422000</c:v>
                </c:pt>
                <c:pt idx="420">
                  <c:v>397000</c:v>
                </c:pt>
                <c:pt idx="421">
                  <c:v>410000</c:v>
                </c:pt>
                <c:pt idx="422">
                  <c:v>408000</c:v>
                </c:pt>
                <c:pt idx="423">
                  <c:v>419000</c:v>
                </c:pt>
                <c:pt idx="424">
                  <c:v>391000</c:v>
                </c:pt>
                <c:pt idx="425">
                  <c:v>397000</c:v>
                </c:pt>
                <c:pt idx="426">
                  <c:v>441000</c:v>
                </c:pt>
                <c:pt idx="427">
                  <c:v>414000</c:v>
                </c:pt>
                <c:pt idx="428">
                  <c:v>451000</c:v>
                </c:pt>
                <c:pt idx="429">
                  <c:v>453000</c:v>
                </c:pt>
                <c:pt idx="430">
                  <c:v>417000</c:v>
                </c:pt>
                <c:pt idx="431">
                  <c:v>398000</c:v>
                </c:pt>
                <c:pt idx="432">
                  <c:v>345000</c:v>
                </c:pt>
                <c:pt idx="433">
                  <c:v>359000</c:v>
                </c:pt>
                <c:pt idx="434">
                  <c:v>319000</c:v>
                </c:pt>
                <c:pt idx="435">
                  <c:v>335000</c:v>
                </c:pt>
                <c:pt idx="436">
                  <c:v>329000</c:v>
                </c:pt>
                <c:pt idx="437">
                  <c:v>321000</c:v>
                </c:pt>
                <c:pt idx="438">
                  <c:v>350000</c:v>
                </c:pt>
                <c:pt idx="439">
                  <c:v>380000</c:v>
                </c:pt>
                <c:pt idx="440">
                  <c:v>348000</c:v>
                </c:pt>
                <c:pt idx="441">
                  <c:v>365000</c:v>
                </c:pt>
                <c:pt idx="442">
                  <c:v>364000</c:v>
                </c:pt>
                <c:pt idx="443">
                  <c:v>374000</c:v>
                </c:pt>
                <c:pt idx="444">
                  <c:v>400000</c:v>
                </c:pt>
                <c:pt idx="445">
                  <c:v>421000</c:v>
                </c:pt>
                <c:pt idx="446">
                  <c:v>416000</c:v>
                </c:pt>
                <c:pt idx="447">
                  <c:v>411000</c:v>
                </c:pt>
                <c:pt idx="448">
                  <c:v>385000</c:v>
                </c:pt>
                <c:pt idx="449">
                  <c:v>435000</c:v>
                </c:pt>
                <c:pt idx="450">
                  <c:v>395000</c:v>
                </c:pt>
                <c:pt idx="451">
                  <c:v>414000</c:v>
                </c:pt>
                <c:pt idx="452">
                  <c:v>432000</c:v>
                </c:pt>
                <c:pt idx="453">
                  <c:v>423000</c:v>
                </c:pt>
                <c:pt idx="454">
                  <c:v>394000</c:v>
                </c:pt>
                <c:pt idx="455">
                  <c:v>364000</c:v>
                </c:pt>
                <c:pt idx="456">
                  <c:v>409000</c:v>
                </c:pt>
                <c:pt idx="457">
                  <c:v>383000</c:v>
                </c:pt>
                <c:pt idx="458">
                  <c:v>365000</c:v>
                </c:pt>
                <c:pt idx="459">
                  <c:v>358000</c:v>
                </c:pt>
                <c:pt idx="460">
                  <c:v>297000</c:v>
                </c:pt>
                <c:pt idx="461">
                  <c:v>347000</c:v>
                </c:pt>
                <c:pt idx="462">
                  <c:v>359000</c:v>
                </c:pt>
                <c:pt idx="463">
                  <c:v>339000</c:v>
                </c:pt>
                <c:pt idx="464">
                  <c:v>398000</c:v>
                </c:pt>
                <c:pt idx="465">
                  <c:v>489000</c:v>
                </c:pt>
                <c:pt idx="466">
                  <c:v>499000</c:v>
                </c:pt>
                <c:pt idx="467">
                  <c:v>462000</c:v>
                </c:pt>
                <c:pt idx="468">
                  <c:v>473000</c:v>
                </c:pt>
                <c:pt idx="469">
                  <c:v>480000</c:v>
                </c:pt>
                <c:pt idx="470">
                  <c:v>477000</c:v>
                </c:pt>
                <c:pt idx="471">
                  <c:v>455000</c:v>
                </c:pt>
                <c:pt idx="472">
                  <c:v>468000</c:v>
                </c:pt>
                <c:pt idx="473">
                  <c:v>435000</c:v>
                </c:pt>
                <c:pt idx="474">
                  <c:v>415000</c:v>
                </c:pt>
                <c:pt idx="475">
                  <c:v>399000</c:v>
                </c:pt>
                <c:pt idx="476">
                  <c:v>484000</c:v>
                </c:pt>
                <c:pt idx="477">
                  <c:v>428000</c:v>
                </c:pt>
                <c:pt idx="478">
                  <c:v>468000</c:v>
                </c:pt>
                <c:pt idx="479">
                  <c:v>475000</c:v>
                </c:pt>
                <c:pt idx="480">
                  <c:v>395000</c:v>
                </c:pt>
                <c:pt idx="481">
                  <c:v>438000</c:v>
                </c:pt>
                <c:pt idx="482">
                  <c:v>474000</c:v>
                </c:pt>
                <c:pt idx="483">
                  <c:v>420000</c:v>
                </c:pt>
                <c:pt idx="484">
                  <c:v>448000</c:v>
                </c:pt>
                <c:pt idx="485">
                  <c:v>452000</c:v>
                </c:pt>
                <c:pt idx="486">
                  <c:v>399000</c:v>
                </c:pt>
                <c:pt idx="487">
                  <c:v>367000</c:v>
                </c:pt>
                <c:pt idx="488">
                  <c:v>385000</c:v>
                </c:pt>
                <c:pt idx="489">
                  <c:v>318000</c:v>
                </c:pt>
                <c:pt idx="490">
                  <c:v>388000</c:v>
                </c:pt>
                <c:pt idx="491">
                  <c:v>336000</c:v>
                </c:pt>
                <c:pt idx="492">
                  <c:v>361000</c:v>
                </c:pt>
                <c:pt idx="493">
                  <c:v>443000</c:v>
                </c:pt>
                <c:pt idx="494">
                  <c:v>439000</c:v>
                </c:pt>
                <c:pt idx="495">
                  <c:v>492000</c:v>
                </c:pt>
                <c:pt idx="496">
                  <c:v>465000</c:v>
                </c:pt>
                <c:pt idx="497">
                  <c:v>398000</c:v>
                </c:pt>
                <c:pt idx="498">
                  <c:v>410000</c:v>
                </c:pt>
                <c:pt idx="499">
                  <c:v>412000</c:v>
                </c:pt>
                <c:pt idx="500">
                  <c:v>426000</c:v>
                </c:pt>
                <c:pt idx="501">
                  <c:v>423000</c:v>
                </c:pt>
                <c:pt idx="502">
                  <c:v>434000</c:v>
                </c:pt>
                <c:pt idx="503">
                  <c:v>408000</c:v>
                </c:pt>
                <c:pt idx="504">
                  <c:v>433000</c:v>
                </c:pt>
                <c:pt idx="505">
                  <c:v>446000</c:v>
                </c:pt>
                <c:pt idx="506">
                  <c:v>416000</c:v>
                </c:pt>
                <c:pt idx="507">
                  <c:v>443000</c:v>
                </c:pt>
                <c:pt idx="508">
                  <c:v>434000</c:v>
                </c:pt>
                <c:pt idx="509">
                  <c:v>430000</c:v>
                </c:pt>
                <c:pt idx="510">
                  <c:v>433000</c:v>
                </c:pt>
                <c:pt idx="511">
                  <c:v>427000</c:v>
                </c:pt>
                <c:pt idx="512">
                  <c:v>429000</c:v>
                </c:pt>
                <c:pt idx="513">
                  <c:v>420000</c:v>
                </c:pt>
                <c:pt idx="514">
                  <c:v>429000</c:v>
                </c:pt>
                <c:pt idx="515">
                  <c:v>435000</c:v>
                </c:pt>
                <c:pt idx="516">
                  <c:v>403000</c:v>
                </c:pt>
                <c:pt idx="517">
                  <c:v>375000</c:v>
                </c:pt>
                <c:pt idx="518">
                  <c:v>339000</c:v>
                </c:pt>
                <c:pt idx="519">
                  <c:v>380000</c:v>
                </c:pt>
                <c:pt idx="520">
                  <c:v>360000</c:v>
                </c:pt>
                <c:pt idx="521">
                  <c:v>372000</c:v>
                </c:pt>
                <c:pt idx="522">
                  <c:v>342000</c:v>
                </c:pt>
                <c:pt idx="523">
                  <c:v>426000</c:v>
                </c:pt>
                <c:pt idx="524">
                  <c:v>429000</c:v>
                </c:pt>
                <c:pt idx="525">
                  <c:v>449000</c:v>
                </c:pt>
                <c:pt idx="526">
                  <c:v>416000</c:v>
                </c:pt>
                <c:pt idx="527">
                  <c:v>434000</c:v>
                </c:pt>
                <c:pt idx="528">
                  <c:v>414000</c:v>
                </c:pt>
                <c:pt idx="529">
                  <c:v>422000</c:v>
                </c:pt>
                <c:pt idx="530">
                  <c:v>436000</c:v>
                </c:pt>
                <c:pt idx="531">
                  <c:v>442000</c:v>
                </c:pt>
                <c:pt idx="532">
                  <c:v>396000</c:v>
                </c:pt>
                <c:pt idx="533">
                  <c:v>406000</c:v>
                </c:pt>
                <c:pt idx="534">
                  <c:v>369000</c:v>
                </c:pt>
                <c:pt idx="535">
                  <c:v>404000</c:v>
                </c:pt>
                <c:pt idx="536">
                  <c:v>400000</c:v>
                </c:pt>
                <c:pt idx="537">
                  <c:v>401000</c:v>
                </c:pt>
                <c:pt idx="538">
                  <c:v>397000</c:v>
                </c:pt>
                <c:pt idx="539">
                  <c:v>411000</c:v>
                </c:pt>
                <c:pt idx="540">
                  <c:v>388000</c:v>
                </c:pt>
                <c:pt idx="541">
                  <c:v>393000</c:v>
                </c:pt>
                <c:pt idx="542">
                  <c:v>432000</c:v>
                </c:pt>
                <c:pt idx="543">
                  <c:v>405000</c:v>
                </c:pt>
                <c:pt idx="544">
                  <c:v>440000</c:v>
                </c:pt>
                <c:pt idx="545">
                  <c:v>407000</c:v>
                </c:pt>
                <c:pt idx="546">
                  <c:v>427000</c:v>
                </c:pt>
                <c:pt idx="547">
                  <c:v>411000</c:v>
                </c:pt>
                <c:pt idx="548">
                  <c:v>444000</c:v>
                </c:pt>
                <c:pt idx="549">
                  <c:v>404000</c:v>
                </c:pt>
                <c:pt idx="550">
                  <c:v>459000</c:v>
                </c:pt>
                <c:pt idx="551">
                  <c:v>440000</c:v>
                </c:pt>
                <c:pt idx="552">
                  <c:v>417000</c:v>
                </c:pt>
                <c:pt idx="553">
                  <c:v>418000</c:v>
                </c:pt>
                <c:pt idx="554">
                  <c:v>466000</c:v>
                </c:pt>
                <c:pt idx="555">
                  <c:v>431000</c:v>
                </c:pt>
                <c:pt idx="556">
                  <c:v>403000</c:v>
                </c:pt>
                <c:pt idx="557">
                  <c:v>401000</c:v>
                </c:pt>
                <c:pt idx="558">
                  <c:v>431000</c:v>
                </c:pt>
                <c:pt idx="559">
                  <c:v>453000</c:v>
                </c:pt>
                <c:pt idx="560">
                  <c:v>414000</c:v>
                </c:pt>
                <c:pt idx="561">
                  <c:v>414000</c:v>
                </c:pt>
                <c:pt idx="562">
                  <c:v>407000</c:v>
                </c:pt>
                <c:pt idx="563">
                  <c:v>422000</c:v>
                </c:pt>
                <c:pt idx="564">
                  <c:v>413000</c:v>
                </c:pt>
                <c:pt idx="565">
                  <c:v>396000</c:v>
                </c:pt>
                <c:pt idx="566">
                  <c:v>368000</c:v>
                </c:pt>
                <c:pt idx="567">
                  <c:v>323000</c:v>
                </c:pt>
                <c:pt idx="568">
                  <c:v>345000</c:v>
                </c:pt>
                <c:pt idx="569">
                  <c:v>357000</c:v>
                </c:pt>
                <c:pt idx="570">
                  <c:v>358000</c:v>
                </c:pt>
                <c:pt idx="571">
                  <c:v>358000</c:v>
                </c:pt>
                <c:pt idx="572">
                  <c:v>404000</c:v>
                </c:pt>
                <c:pt idx="573">
                  <c:v>417000</c:v>
                </c:pt>
                <c:pt idx="574">
                  <c:v>395000</c:v>
                </c:pt>
                <c:pt idx="575">
                  <c:v>402000</c:v>
                </c:pt>
                <c:pt idx="576">
                  <c:v>408000</c:v>
                </c:pt>
                <c:pt idx="577">
                  <c:v>397000</c:v>
                </c:pt>
                <c:pt idx="578">
                  <c:v>406000</c:v>
                </c:pt>
                <c:pt idx="579">
                  <c:v>433000</c:v>
                </c:pt>
                <c:pt idx="580">
                  <c:v>438000</c:v>
                </c:pt>
                <c:pt idx="581">
                  <c:v>437000</c:v>
                </c:pt>
                <c:pt idx="582">
                  <c:v>390000</c:v>
                </c:pt>
                <c:pt idx="583">
                  <c:v>433000</c:v>
                </c:pt>
                <c:pt idx="584">
                  <c:v>429000</c:v>
                </c:pt>
                <c:pt idx="585">
                  <c:v>407000</c:v>
                </c:pt>
                <c:pt idx="586">
                  <c:v>386000</c:v>
                </c:pt>
                <c:pt idx="587">
                  <c:v>431000</c:v>
                </c:pt>
                <c:pt idx="588">
                  <c:v>417000</c:v>
                </c:pt>
                <c:pt idx="589">
                  <c:v>407000</c:v>
                </c:pt>
                <c:pt idx="590">
                  <c:v>404000</c:v>
                </c:pt>
                <c:pt idx="591">
                  <c:v>419000</c:v>
                </c:pt>
                <c:pt idx="592">
                  <c:v>399000</c:v>
                </c:pt>
                <c:pt idx="593">
                  <c:v>406000</c:v>
                </c:pt>
                <c:pt idx="594">
                  <c:v>385000</c:v>
                </c:pt>
                <c:pt idx="595">
                  <c:v>373000</c:v>
                </c:pt>
                <c:pt idx="596">
                  <c:v>398000</c:v>
                </c:pt>
                <c:pt idx="597">
                  <c:v>419000</c:v>
                </c:pt>
                <c:pt idx="598">
                  <c:v>440000</c:v>
                </c:pt>
                <c:pt idx="599">
                  <c:v>430000</c:v>
                </c:pt>
                <c:pt idx="600">
                  <c:v>395000</c:v>
                </c:pt>
                <c:pt idx="601">
                  <c:v>406000</c:v>
                </c:pt>
                <c:pt idx="602">
                  <c:v>416000</c:v>
                </c:pt>
                <c:pt idx="603">
                  <c:v>391000</c:v>
                </c:pt>
                <c:pt idx="604">
                  <c:v>395000</c:v>
                </c:pt>
                <c:pt idx="605">
                  <c:v>457000</c:v>
                </c:pt>
                <c:pt idx="606">
                  <c:v>386000</c:v>
                </c:pt>
                <c:pt idx="607">
                  <c:v>434000</c:v>
                </c:pt>
                <c:pt idx="608">
                  <c:v>413000</c:v>
                </c:pt>
                <c:pt idx="609">
                  <c:v>420000</c:v>
                </c:pt>
                <c:pt idx="610">
                  <c:v>394000</c:v>
                </c:pt>
                <c:pt idx="611">
                  <c:v>411000</c:v>
                </c:pt>
                <c:pt idx="612">
                  <c:v>429000</c:v>
                </c:pt>
                <c:pt idx="613">
                  <c:v>439000</c:v>
                </c:pt>
                <c:pt idx="614">
                  <c:v>410000</c:v>
                </c:pt>
                <c:pt idx="615">
                  <c:v>411000</c:v>
                </c:pt>
                <c:pt idx="616">
                  <c:v>408000</c:v>
                </c:pt>
                <c:pt idx="617">
                  <c:v>443000</c:v>
                </c:pt>
                <c:pt idx="618">
                  <c:v>407000</c:v>
                </c:pt>
                <c:pt idx="619">
                  <c:v>426000</c:v>
                </c:pt>
                <c:pt idx="620">
                  <c:v>412000</c:v>
                </c:pt>
                <c:pt idx="621">
                  <c:v>411000</c:v>
                </c:pt>
                <c:pt idx="622">
                  <c:v>410000</c:v>
                </c:pt>
                <c:pt idx="623">
                  <c:v>397000</c:v>
                </c:pt>
                <c:pt idx="624">
                  <c:v>420000</c:v>
                </c:pt>
                <c:pt idx="625">
                  <c:v>390000</c:v>
                </c:pt>
                <c:pt idx="626">
                  <c:v>414000</c:v>
                </c:pt>
                <c:pt idx="627">
                  <c:v>427000</c:v>
                </c:pt>
                <c:pt idx="628">
                  <c:v>445000</c:v>
                </c:pt>
                <c:pt idx="629">
                  <c:v>456000</c:v>
                </c:pt>
                <c:pt idx="630">
                  <c:v>458000</c:v>
                </c:pt>
                <c:pt idx="631">
                  <c:v>456000</c:v>
                </c:pt>
                <c:pt idx="632">
                  <c:v>417000</c:v>
                </c:pt>
                <c:pt idx="633">
                  <c:v>422000</c:v>
                </c:pt>
                <c:pt idx="634">
                  <c:v>420000</c:v>
                </c:pt>
                <c:pt idx="635">
                  <c:v>440000</c:v>
                </c:pt>
                <c:pt idx="636">
                  <c:v>418000</c:v>
                </c:pt>
                <c:pt idx="637">
                  <c:v>438000</c:v>
                </c:pt>
                <c:pt idx="638">
                  <c:v>437000</c:v>
                </c:pt>
                <c:pt idx="639">
                  <c:v>458000</c:v>
                </c:pt>
                <c:pt idx="640">
                  <c:v>410000</c:v>
                </c:pt>
                <c:pt idx="641">
                  <c:v>438000</c:v>
                </c:pt>
                <c:pt idx="642">
                  <c:v>406000</c:v>
                </c:pt>
                <c:pt idx="643">
                  <c:v>420000</c:v>
                </c:pt>
                <c:pt idx="644">
                  <c:v>449000</c:v>
                </c:pt>
                <c:pt idx="645">
                  <c:v>406000</c:v>
                </c:pt>
                <c:pt idx="646">
                  <c:v>414000</c:v>
                </c:pt>
                <c:pt idx="647">
                  <c:v>431000</c:v>
                </c:pt>
                <c:pt idx="648">
                  <c:v>421000</c:v>
                </c:pt>
                <c:pt idx="649">
                  <c:v>420000</c:v>
                </c:pt>
                <c:pt idx="650">
                  <c:v>444000</c:v>
                </c:pt>
                <c:pt idx="651">
                  <c:v>449000</c:v>
                </c:pt>
                <c:pt idx="652">
                  <c:v>384000</c:v>
                </c:pt>
                <c:pt idx="653">
                  <c:v>358000</c:v>
                </c:pt>
                <c:pt idx="654">
                  <c:v>373000</c:v>
                </c:pt>
                <c:pt idx="655">
                  <c:v>361000</c:v>
                </c:pt>
                <c:pt idx="656">
                  <c:v>369000</c:v>
                </c:pt>
                <c:pt idx="657">
                  <c:v>404000</c:v>
                </c:pt>
                <c:pt idx="658">
                  <c:v>457000</c:v>
                </c:pt>
                <c:pt idx="659">
                  <c:v>442000</c:v>
                </c:pt>
                <c:pt idx="660">
                  <c:v>475000</c:v>
                </c:pt>
                <c:pt idx="661">
                  <c:v>472000</c:v>
                </c:pt>
                <c:pt idx="662">
                  <c:v>487000</c:v>
                </c:pt>
                <c:pt idx="663">
                  <c:v>892000</c:v>
                </c:pt>
                <c:pt idx="664">
                  <c:v>670000</c:v>
                </c:pt>
                <c:pt idx="665">
                  <c:v>588000</c:v>
                </c:pt>
                <c:pt idx="666">
                  <c:v>541000</c:v>
                </c:pt>
                <c:pt idx="667">
                  <c:v>539000</c:v>
                </c:pt>
                <c:pt idx="668">
                  <c:v>572000</c:v>
                </c:pt>
                <c:pt idx="669">
                  <c:v>596000</c:v>
                </c:pt>
                <c:pt idx="670">
                  <c:v>646000</c:v>
                </c:pt>
                <c:pt idx="671">
                  <c:v>625000</c:v>
                </c:pt>
                <c:pt idx="672">
                  <c:v>617000</c:v>
                </c:pt>
                <c:pt idx="673">
                  <c:v>590000</c:v>
                </c:pt>
                <c:pt idx="674">
                  <c:v>641000</c:v>
                </c:pt>
                <c:pt idx="675">
                  <c:v>608000</c:v>
                </c:pt>
                <c:pt idx="676">
                  <c:v>620000</c:v>
                </c:pt>
                <c:pt idx="677">
                  <c:v>587000</c:v>
                </c:pt>
                <c:pt idx="678">
                  <c:v>564000</c:v>
                </c:pt>
                <c:pt idx="679">
                  <c:v>605000</c:v>
                </c:pt>
                <c:pt idx="680">
                  <c:v>593000</c:v>
                </c:pt>
                <c:pt idx="681">
                  <c:v>544000</c:v>
                </c:pt>
                <c:pt idx="682">
                  <c:v>555000</c:v>
                </c:pt>
                <c:pt idx="683">
                  <c:v>627000</c:v>
                </c:pt>
                <c:pt idx="684">
                  <c:v>633000</c:v>
                </c:pt>
                <c:pt idx="685">
                  <c:v>613000</c:v>
                </c:pt>
                <c:pt idx="686">
                  <c:v>586000</c:v>
                </c:pt>
                <c:pt idx="687">
                  <c:v>622000</c:v>
                </c:pt>
                <c:pt idx="688">
                  <c:v>681000</c:v>
                </c:pt>
                <c:pt idx="689">
                  <c:v>666000</c:v>
                </c:pt>
                <c:pt idx="690">
                  <c:v>743000</c:v>
                </c:pt>
                <c:pt idx="691">
                  <c:v>701000</c:v>
                </c:pt>
                <c:pt idx="692">
                  <c:v>712000</c:v>
                </c:pt>
                <c:pt idx="693">
                  <c:v>699000</c:v>
                </c:pt>
                <c:pt idx="694">
                  <c:v>794000</c:v>
                </c:pt>
                <c:pt idx="695">
                  <c:v>879000</c:v>
                </c:pt>
                <c:pt idx="696">
                  <c:v>988000</c:v>
                </c:pt>
                <c:pt idx="697">
                  <c:v>1027000</c:v>
                </c:pt>
                <c:pt idx="698">
                  <c:v>1069000</c:v>
                </c:pt>
                <c:pt idx="699">
                  <c:v>969000</c:v>
                </c:pt>
                <c:pt idx="700">
                  <c:v>1107000</c:v>
                </c:pt>
                <c:pt idx="701">
                  <c:v>1459000</c:v>
                </c:pt>
                <c:pt idx="702">
                  <c:v>1513000</c:v>
                </c:pt>
                <c:pt idx="703">
                  <c:v>1578000</c:v>
                </c:pt>
                <c:pt idx="704">
                  <c:v>1472000</c:v>
                </c:pt>
                <c:pt idx="705">
                  <c:v>1440000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2131696"/>
        <c:axId val="412132088"/>
      </c:lineChart>
      <c:catAx>
        <c:axId val="412131696"/>
        <c:scaling>
          <c:orientation val="minMax"/>
        </c:scaling>
        <c:delete val="0"/>
        <c:axPos val="b"/>
        <c:numFmt formatCode="[$-409]h:mm\ AM/PM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32088"/>
        <c:crosses val="autoZero"/>
        <c:auto val="1"/>
        <c:lblAlgn val="ctr"/>
        <c:lblOffset val="100"/>
        <c:noMultiLvlLbl val="0"/>
      </c:catAx>
      <c:valAx>
        <c:axId val="412132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13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0.06619</cdr:x>
      <cdr:y>0.45955</cdr:y>
    </cdr:from>
    <cdr:to>
      <cdr:x>0.98513</cdr:x>
      <cdr:y>0.80484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573444" y="2888961"/>
          <a:ext cx="7961337" cy="2170666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>
            <a:alpha val="50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0.06619</cdr:x>
      <cdr:y>0.07246</cdr:y>
    </cdr:from>
    <cdr:to>
      <cdr:x>0.98513</cdr:x>
      <cdr:y>0.45913</cdr:y>
    </cdr:to>
    <cdr:sp macro="" textlink="">
      <cdr:nvSpPr>
        <cdr:cNvPr id="5" name="Rectangle 4"/>
        <cdr:cNvSpPr/>
      </cdr:nvSpPr>
      <cdr:spPr>
        <a:xfrm xmlns:a="http://schemas.openxmlformats.org/drawingml/2006/main">
          <a:off x="573444" y="455542"/>
          <a:ext cx="7961337" cy="2430807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>
            <a:alpha val="44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0.06619</cdr:x>
      <cdr:y>0.80484</cdr:y>
    </cdr:from>
    <cdr:to>
      <cdr:x>0.98513</cdr:x>
      <cdr:y>0.84126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573444" y="5059627"/>
          <a:ext cx="7961337" cy="228954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>
            <a:alpha val="50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60A75-16C1-40FC-B35F-C4C0B26E1653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F1372-F6D3-4CB8-8C46-8EE5F08219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71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778AD-9E3A-4C35-8FA3-D0209500215B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43328-2C00-4D4E-B62E-65F0FC0DF7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0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43328-2C00-4D4E-B62E-65F0FC0DF7B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71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itle Slide_4-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31" name="Rounded Rectangle 30"/>
          <p:cNvSpPr/>
          <p:nvPr/>
        </p:nvSpPr>
        <p:spPr bwMode="white">
          <a:xfrm>
            <a:off x="7376507" y="4060984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itle 7"/>
          <p:cNvSpPr>
            <a:spLocks noGrp="1"/>
          </p:cNvSpPr>
          <p:nvPr>
            <p:ph type="ctrTitle" hasCustomPrompt="1"/>
          </p:nvPr>
        </p:nvSpPr>
        <p:spPr>
          <a:xfrm>
            <a:off x="914400" y="0"/>
            <a:ext cx="8001000" cy="2148840"/>
          </a:xfrm>
        </p:spPr>
        <p:txBody>
          <a:bodyPr anchor="b"/>
          <a:lstStyle>
            <a:lvl1pPr>
              <a:defRPr sz="4400" b="0">
                <a:solidFill>
                  <a:schemeClr val="tx1"/>
                </a:solidFill>
                <a:latin typeface="Century Gothic" pitchFamily="34" charset="0"/>
                <a:cs typeface="Calibri" pitchFamily="34" charset="0"/>
              </a:defRPr>
            </a:lvl1pPr>
          </a:lstStyle>
          <a:p>
            <a:r>
              <a:rPr kumimoji="0" lang="en-US" dirty="0" smtClean="0"/>
              <a:t>CLICK TO EDIT</a:t>
            </a:r>
            <a:br>
              <a:rPr kumimoji="0" lang="en-US" dirty="0" smtClean="0"/>
            </a:br>
            <a:r>
              <a:rPr kumimoji="0" lang="en-US" dirty="0" smtClean="0"/>
              <a:t>MASTER TITLE STYLE</a:t>
            </a:r>
            <a:endParaRPr kumimoji="0" lang="en-US" dirty="0"/>
          </a:p>
        </p:txBody>
      </p:sp>
      <p:sp>
        <p:nvSpPr>
          <p:cNvPr id="16" name="Subtitle 8"/>
          <p:cNvSpPr>
            <a:spLocks noGrp="1"/>
          </p:cNvSpPr>
          <p:nvPr>
            <p:ph type="subTitle" idx="1"/>
          </p:nvPr>
        </p:nvSpPr>
        <p:spPr>
          <a:xfrm>
            <a:off x="914400" y="3291839"/>
            <a:ext cx="4953000" cy="1214562"/>
          </a:xfrm>
          <a:prstGeom prst="rect">
            <a:avLst/>
          </a:prstGeo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" name="TextBox 1"/>
          <p:cNvSpPr txBox="1"/>
          <p:nvPr userDrawn="1"/>
        </p:nvSpPr>
        <p:spPr>
          <a:xfrm flipH="1">
            <a:off x="4253651" y="6493933"/>
            <a:ext cx="11565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n-lt"/>
              </a:rPr>
              <a:t>CONFIDENTIAL</a:t>
            </a:r>
            <a:endParaRPr lang="en-US" sz="1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3"/>
          <p:cNvSpPr>
            <a:spLocks noGrp="1"/>
          </p:cNvSpPr>
          <p:nvPr>
            <p:ph type="dt" sz="half" idx="2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03F0ECB9-ECD3-495C-89CD-91F250F65C42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©  TSI Incorporated</a:t>
            </a:r>
            <a:endParaRPr lang="en-US" dirty="0"/>
          </a:p>
        </p:txBody>
      </p:sp>
      <p:sp>
        <p:nvSpPr>
          <p:cNvPr id="15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 vert="horz" anchor="b"/>
          <a:lstStyle>
            <a:lvl1pPr algn="ctr" eaLnBrk="1" latinLnBrk="0" hangingPunct="1"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9600" y="2011680"/>
            <a:ext cx="8001000" cy="452628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Font typeface="Calibri" pitchFamily="34" charset="0"/>
              <a:buChar char="+"/>
              <a:defRPr>
                <a:latin typeface="Cambria" pitchFamily="18" charset="0"/>
              </a:defRPr>
            </a:lvl1pPr>
            <a:lvl2pPr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2400">
                <a:latin typeface="Cambria" pitchFamily="18" charset="0"/>
              </a:defRPr>
            </a:lvl2pPr>
            <a:lvl3pPr>
              <a:buClr>
                <a:schemeClr val="tx1">
                  <a:lumMod val="65000"/>
                  <a:lumOff val="35000"/>
                </a:schemeClr>
              </a:buClr>
              <a:buFont typeface="Century Gothic" pitchFamily="34" charset="0"/>
              <a:buChar char="-"/>
              <a:defRPr sz="20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buFont typeface="Cambria" pitchFamily="18" charset="0"/>
              <a:buChar char="+"/>
              <a:defRPr sz="1800"/>
            </a:lvl4pPr>
            <a:lvl5pPr>
              <a:buClr>
                <a:schemeClr val="tx1">
                  <a:lumMod val="65000"/>
                  <a:lumOff val="35000"/>
                </a:schemeClr>
              </a:buClr>
              <a:buFont typeface="Cambria" pitchFamily="18" charset="0"/>
              <a:buChar char="+"/>
              <a:defRPr sz="1800" baseline="0"/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</a:p>
          <a:p>
            <a:pPr lvl="4" eaLnBrk="1" latinLnBrk="0" hangingPunct="1"/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3"/>
          <p:cNvSpPr>
            <a:spLocks noGrp="1"/>
          </p:cNvSpPr>
          <p:nvPr>
            <p:ph type="dt" sz="half" idx="2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08DE889-3066-4821-8AB5-C66FD7052273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©  TSI Incorporated</a:t>
            </a:r>
            <a:endParaRPr lang="en-US" dirty="0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09600" y="2011680"/>
            <a:ext cx="8001000" cy="4526280"/>
          </a:xfrm>
          <a:prstGeom prst="rect">
            <a:avLst/>
          </a:prstGeom>
        </p:spPr>
        <p:txBody>
          <a:bodyPr/>
          <a:lstStyle>
            <a:lvl1pPr eaLnBrk="1" latinLnBrk="0" hangingPunct="1">
              <a:buClr>
                <a:schemeClr val="tx1"/>
              </a:buClr>
              <a:buFont typeface="Calibri" pitchFamily="34" charset="0"/>
              <a:buChar char="+"/>
              <a:defRPr>
                <a:latin typeface="Cambria" pitchFamily="18" charset="0"/>
              </a:defRPr>
            </a:lvl1pPr>
            <a:lvl2pPr eaLnBrk="1" latinLnBrk="0" hangingPunct="1"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Char char="•"/>
              <a:defRPr sz="2400">
                <a:latin typeface="Cambria" pitchFamily="18" charset="0"/>
              </a:defRPr>
            </a:lvl2pPr>
            <a:lvl3pPr eaLnBrk="1" latinLnBrk="0" hangingPunct="1">
              <a:buClr>
                <a:schemeClr val="tx1">
                  <a:lumMod val="65000"/>
                  <a:lumOff val="35000"/>
                </a:schemeClr>
              </a:buClr>
              <a:buFont typeface="Century Gothic" pitchFamily="34" charset="0"/>
              <a:buChar char="-"/>
              <a:defRPr sz="2000">
                <a:latin typeface="Cambria" pitchFamily="18" charset="0"/>
              </a:defRPr>
            </a:lvl3pPr>
            <a:lvl4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 flipV="1">
            <a:off x="838200" y="1920240"/>
            <a:ext cx="2057400" cy="91440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 vert="horz" anchor="b"/>
          <a:lstStyle>
            <a:lvl1pPr algn="ctr" eaLnBrk="1" latinLnBrk="0" hangingPunct="1"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49425"/>
            <a:ext cx="3962400" cy="4525963"/>
          </a:xfrm>
          <a:prstGeom prst="rect">
            <a:avLst/>
          </a:prstGeom>
        </p:spPr>
        <p:txBody>
          <a:bodyPr/>
          <a:lstStyle>
            <a:lvl1pPr eaLnBrk="1" latinLnBrk="0" hangingPunct="1">
              <a:defRPr sz="2000">
                <a:latin typeface="Cambria" pitchFamily="18" charset="0"/>
              </a:defRPr>
            </a:lvl1pPr>
            <a:lvl2pPr eaLnBrk="1" latinLnBrk="0" hangingPunct="1">
              <a:defRPr sz="1800">
                <a:latin typeface="Cambria" pitchFamily="18" charset="0"/>
              </a:defRPr>
            </a:lvl2pPr>
            <a:lvl3pPr eaLnBrk="1" latinLnBrk="0" hangingPunct="1">
              <a:defRPr sz="1600">
                <a:latin typeface="Cambria" pitchFamily="18" charset="0"/>
              </a:defRPr>
            </a:lvl3pPr>
            <a:lvl4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 eaLnBrk="1" latinLnBrk="0" hangingPunct="1"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Date Placeholder 13"/>
          <p:cNvSpPr>
            <a:spLocks noGrp="1"/>
          </p:cNvSpPr>
          <p:nvPr>
            <p:ph type="dt" sz="half" idx="10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8EC59B8-21C5-494B-BA27-1018E2F2ABD6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©  TSI Incorporated</a:t>
            </a:r>
            <a:endParaRPr lang="en-US" dirty="0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 vert="horz" anchor="b"/>
          <a:lstStyle>
            <a:lvl1pPr algn="ctr" eaLnBrk="1" latinLnBrk="0" hangingPunct="1"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249425"/>
            <a:ext cx="3962400" cy="45259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3" name="Date Placeholder 13"/>
          <p:cNvSpPr>
            <a:spLocks noGrp="1"/>
          </p:cNvSpPr>
          <p:nvPr>
            <p:ph type="dt" sz="half" idx="10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328AFF3-E2C5-493E-9108-4FA8635FB483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©  TSI Incorporated</a:t>
            </a:r>
            <a:endParaRPr lang="en-US" dirty="0"/>
          </a:p>
        </p:txBody>
      </p:sp>
      <p:sp>
        <p:nvSpPr>
          <p:cNvPr id="16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Rectangle 7"/>
          <p:cNvSpPr/>
          <p:nvPr userDrawn="1"/>
        </p:nvSpPr>
        <p:spPr>
          <a:xfrm flipV="1">
            <a:off x="838200" y="1920240"/>
            <a:ext cx="2057400" cy="91440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 vert="horz" anchor="b"/>
          <a:lstStyle>
            <a:lvl1pPr algn="ctr" eaLnBrk="1" latinLnBrk="0" hangingPunct="1"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6" y="2244971"/>
            <a:ext cx="3733805" cy="4572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5922" y="2244971"/>
            <a:ext cx="3733800" cy="4572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anchor="ctr">
            <a:noAutofit/>
          </a:bodyPr>
          <a:lstStyle>
            <a:lvl1pPr marL="45720" indent="0">
              <a:buNone/>
              <a:defRPr sz="1900" b="0">
                <a:solidFill>
                  <a:schemeClr val="bg1"/>
                </a:solidFill>
                <a:latin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38196" y="2708519"/>
            <a:ext cx="3733805" cy="38862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/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2708519"/>
            <a:ext cx="3733800" cy="38862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Cambria" pitchFamily="18" charset="0"/>
              </a:defRPr>
            </a:lvl1pPr>
            <a:lvl2pPr>
              <a:defRPr sz="1800">
                <a:latin typeface="Cambria" pitchFamily="18" charset="0"/>
              </a:defRPr>
            </a:lvl2pPr>
            <a:lvl3pPr>
              <a:defRPr sz="1600">
                <a:latin typeface="Cambria" pitchFamily="18" charset="0"/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sz="1400"/>
            </a:lvl4pPr>
            <a:lvl5pPr>
              <a:buClr>
                <a:schemeClr val="tx1">
                  <a:lumMod val="65000"/>
                  <a:lumOff val="35000"/>
                </a:schemeClr>
              </a:buClr>
              <a:defRPr sz="14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</a:p>
        </p:txBody>
      </p:sp>
      <p:sp>
        <p:nvSpPr>
          <p:cNvPr id="12" name="Date Placeholder 13"/>
          <p:cNvSpPr>
            <a:spLocks noGrp="1"/>
          </p:cNvSpPr>
          <p:nvPr>
            <p:ph type="dt" sz="half" idx="10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6D45E7B-D199-44E0-B766-A953ED897927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©  TSI Incorporated</a:t>
            </a:r>
            <a:endParaRPr lang="en-US" dirty="0"/>
          </a:p>
        </p:txBody>
      </p:sp>
      <p:sp>
        <p:nvSpPr>
          <p:cNvPr id="15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1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 vert="horz" anchor="b"/>
          <a:lstStyle>
            <a:lvl1pPr algn="ctr" eaLnBrk="1" latinLnBrk="0" hangingPunct="1"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3"/>
          <p:cNvSpPr>
            <a:spLocks noGrp="1"/>
          </p:cNvSpPr>
          <p:nvPr>
            <p:ph type="dt" sz="half" idx="2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CAA41BA-BE0B-4C46-9564-A871708314C7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©  TSI Incorporated</a:t>
            </a:r>
            <a:endParaRPr lang="en-US" dirty="0"/>
          </a:p>
        </p:txBody>
      </p:sp>
      <p:sp>
        <p:nvSpPr>
          <p:cNvPr id="12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 vert="horz" anchor="b"/>
          <a:lstStyle>
            <a:lvl1pPr algn="ctr" eaLnBrk="1" latinLnBrk="0" hangingPunct="1"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13"/>
          <p:cNvSpPr>
            <a:spLocks noGrp="1"/>
          </p:cNvSpPr>
          <p:nvPr>
            <p:ph type="dt" sz="half" idx="2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C397A0F-24F1-4AF3-B978-51D327C7D676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©  TSI Incorporated</a:t>
            </a:r>
            <a:endParaRPr lang="en-US" dirty="0"/>
          </a:p>
        </p:txBody>
      </p:sp>
      <p:sp>
        <p:nvSpPr>
          <p:cNvPr id="12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6" name="Rectangle 5"/>
          <p:cNvSpPr/>
          <p:nvPr userDrawn="1"/>
        </p:nvSpPr>
        <p:spPr>
          <a:xfrm flipV="1">
            <a:off x="838200" y="1920240"/>
            <a:ext cx="2057400" cy="91440"/>
          </a:xfrm>
          <a:prstGeom prst="rect">
            <a:avLst/>
          </a:prstGeom>
          <a:solidFill>
            <a:schemeClr val="tx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  <a:noFill/>
        </p:spPr>
        <p:txBody>
          <a:bodyPr vert="horz" anchor="b"/>
          <a:lstStyle>
            <a:lvl1pPr algn="ctr" eaLnBrk="1" latinLnBrk="0" hangingPunct="1">
              <a:spcAft>
                <a:spcPts val="0"/>
              </a:spcAft>
              <a:defRPr kumimoji="0" sz="1800">
                <a:solidFill>
                  <a:srgbClr val="FFFFFF"/>
                </a:solidFill>
                <a:latin typeface="+mj-lt"/>
              </a:defRPr>
            </a:lvl1pPr>
          </a:lstStyle>
          <a:p>
            <a:fld id="{96652B35-718D-4E28-AFEB-B694A3B357E8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ormal Slide_4-3.jpg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9536" y="6537960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D3CF0C5-67B9-4BBB-B371-64BF4911D897}" type="datetime1">
              <a:rPr lang="en-US" smtClean="0"/>
              <a:pPr/>
              <a:t>10/1/2019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400800" y="6537960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©  TSI Incorporated</a:t>
            </a:r>
            <a:endParaRPr lang="en-US" dirty="0"/>
          </a:p>
        </p:txBody>
      </p:sp>
      <p:sp>
        <p:nvSpPr>
          <p:cNvPr id="24" name="Title Placeholder 2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9202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4" r:id="rId4"/>
    <p:sldLayoutId id="2147483668" r:id="rId5"/>
    <p:sldLayoutId id="2147483665" r:id="rId6"/>
    <p:sldLayoutId id="2147483666" r:id="rId7"/>
    <p:sldLayoutId id="2147483669" r:id="rId8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1"/>
        </a:buClr>
        <a:buFont typeface="Calibri" pitchFamily="34" charset="0"/>
        <a:buChar char="+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Calibri" pitchFamily="34" charset="0"/>
        <a:buChar char="-"/>
        <a:defRPr kumimoji="0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rgbClr val="FF3399"/>
        </a:buClr>
        <a:buFont typeface="Calibri" pitchFamily="34" charset="0"/>
        <a:buChar char="+"/>
        <a:defRPr kumimoji="0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rgbClr val="FF3399"/>
        </a:buClr>
        <a:buFont typeface="Calibri" pitchFamily="34" charset="0"/>
        <a:buChar char="+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4233" y="655606"/>
            <a:ext cx="8328804" cy="1010153"/>
          </a:xfrm>
        </p:spPr>
        <p:txBody>
          <a:bodyPr/>
          <a:lstStyle/>
          <a:p>
            <a:r>
              <a:rPr lang="en-US" dirty="0" smtClean="0"/>
              <a:t>What is a </a:t>
            </a:r>
            <a:r>
              <a:rPr lang="en-US" dirty="0"/>
              <a:t>M</a:t>
            </a:r>
            <a:r>
              <a:rPr lang="en-US" dirty="0" smtClean="0"/>
              <a:t>onitoring System?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02286" y="6487886"/>
            <a:ext cx="11464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 TSI Incorporated</a:t>
            </a:r>
          </a:p>
        </p:txBody>
      </p:sp>
    </p:spTree>
    <p:extLst>
      <p:ext uri="{BB962C8B-B14F-4D97-AF65-F5344CB8AC3E}">
        <p14:creationId xmlns:p14="http://schemas.microsoft.com/office/powerpoint/2010/main" val="37361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Continuously Monitor?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185955"/>
              </p:ext>
            </p:extLst>
          </p:nvPr>
        </p:nvGraphicFramePr>
        <p:xfrm>
          <a:off x="533400" y="1379821"/>
          <a:ext cx="8370518" cy="5125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4572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ISO 7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2971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ISO 8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28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Continuously Monitor?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156389"/>
              </p:ext>
            </p:extLst>
          </p:nvPr>
        </p:nvGraphicFramePr>
        <p:xfrm>
          <a:off x="457200" y="1295400"/>
          <a:ext cx="8382000" cy="5211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19700" y="22098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ISO 9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438900" y="2579132"/>
            <a:ext cx="0" cy="2754868"/>
          </a:xfrm>
          <a:prstGeom prst="straightConnector1">
            <a:avLst/>
          </a:prstGeom>
          <a:ln w="3810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19700" y="5562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ISO 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90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8953500" cy="4286250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981200" y="4572000"/>
            <a:ext cx="2057400" cy="131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1771650"/>
            <a:ext cx="3352800" cy="18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62600" y="1580866"/>
            <a:ext cx="3352800" cy="18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29000" y="3466816"/>
            <a:ext cx="609600" cy="11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29350" y="2755568"/>
            <a:ext cx="1924050" cy="11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800725" y="4676776"/>
            <a:ext cx="1924050" cy="128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44900" y="5076541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70468" y="3925510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53125" y="3636276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30638" y="3315553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0200"/>
            <a:ext cx="8953500" cy="4286250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981200" y="4572000"/>
            <a:ext cx="2057400" cy="1314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29000" y="3466816"/>
            <a:ext cx="609600" cy="11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800725" y="4676776"/>
            <a:ext cx="1924050" cy="128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44900" y="5076541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70468" y="3925510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87077" y="3668583"/>
            <a:ext cx="461323" cy="546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5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87" y="1649532"/>
            <a:ext cx="8953500" cy="4286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429000" y="3466816"/>
            <a:ext cx="609600" cy="11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800725" y="4676776"/>
            <a:ext cx="1924050" cy="128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44900" y="5076541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70468" y="3925510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53125" y="3636276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800725" y="3693355"/>
            <a:ext cx="269743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4252"/>
            <a:ext cx="8953500" cy="4286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429000" y="3466816"/>
            <a:ext cx="609600" cy="11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44900" y="5076541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70468" y="3925510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53125" y="3800052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30639" y="3533918"/>
            <a:ext cx="339830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67" y="1605389"/>
            <a:ext cx="8953500" cy="4286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3944900" y="5076541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70468" y="3925510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10790" y="3788204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30639" y="3458546"/>
            <a:ext cx="339830" cy="571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32257"/>
            <a:ext cx="8953500" cy="4286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3944900" y="5076541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29000" y="3507760"/>
            <a:ext cx="609600" cy="11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8953500" cy="4286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3943064"/>
            <a:ext cx="1752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Database access from multiple clients</a:t>
            </a:r>
          </a:p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21 CFR 11 Capable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3507760"/>
            <a:ext cx="609600" cy="1105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10790" y="3883740"/>
            <a:ext cx="1617699" cy="714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30639" y="3554082"/>
            <a:ext cx="339830" cy="5716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3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8953500" cy="428625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477000"/>
            <a:ext cx="457200" cy="3810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006E97-5591-4D1A-8BB8-04D7F0ABCD72}" type="slidenum">
              <a:rPr lang="en-US" smtClean="0"/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533400" y="152400"/>
            <a:ext cx="7989887" cy="986025"/>
          </a:xfrm>
        </p:spPr>
        <p:txBody>
          <a:bodyPr/>
          <a:lstStyle/>
          <a:p>
            <a:pPr eaLnBrk="1" hangingPunct="1"/>
            <a:r>
              <a:rPr lang="en-US" dirty="0" smtClean="0"/>
              <a:t>What is a Monitoring System?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60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TSI Incorporated Colors">
      <a:dk1>
        <a:sysClr val="windowText" lastClr="000000"/>
      </a:dk1>
      <a:lt1>
        <a:srgbClr val="FFFFFF"/>
      </a:lt1>
      <a:dk2>
        <a:srgbClr val="595959"/>
      </a:dk2>
      <a:lt2>
        <a:srgbClr val="7F7F7F"/>
      </a:lt2>
      <a:accent1>
        <a:srgbClr val="EC008C"/>
      </a:accent1>
      <a:accent2>
        <a:srgbClr val="00B0EF"/>
      </a:accent2>
      <a:accent3>
        <a:srgbClr val="F58220"/>
      </a:accent3>
      <a:accent4>
        <a:srgbClr val="58B947"/>
      </a:accent4>
      <a:accent5>
        <a:srgbClr val="FBDE00"/>
      </a:accent5>
      <a:accent6>
        <a:srgbClr val="BFBFBF"/>
      </a:accent6>
      <a:hlink>
        <a:srgbClr val="00B0EF"/>
      </a:hlink>
      <a:folHlink>
        <a:srgbClr val="00759E"/>
      </a:folHlink>
    </a:clrScheme>
    <a:fontScheme name="TSI Incorporated">
      <a:majorFont>
        <a:latin typeface="Century Gothic"/>
        <a:ea typeface=""/>
        <a:cs typeface=""/>
      </a:majorFont>
      <a:minorFont>
        <a:latin typeface="Cambr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4CF4880B8016488AABD365CBD480FD" ma:contentTypeVersion="12" ma:contentTypeDescription="Create a new document." ma:contentTypeScope="" ma:versionID="cb370d57c823f76aef8308ad09b21ba7">
  <xsd:schema xmlns:xsd="http://www.w3.org/2001/XMLSchema" xmlns:xs="http://www.w3.org/2001/XMLSchema" xmlns:p="http://schemas.microsoft.com/office/2006/metadata/properties" xmlns:ns2="ec045d82-399f-4569-967b-933b9c850825" targetNamespace="http://schemas.microsoft.com/office/2006/metadata/properties" ma:root="true" ma:fieldsID="1cd41e18655a0d1f8fed04137f612bd6" ns2:_="">
    <xsd:import namespace="ec045d82-399f-4569-967b-933b9c850825"/>
    <xsd:element name="properties">
      <xsd:complexType>
        <xsd:sequence>
          <xsd:element name="documentManagement">
            <xsd:complexType>
              <xsd:all>
                <xsd:element ref="ns2:Department" minOccurs="0"/>
                <xsd:element ref="ns2:TSI_DocumentTemplateName" minOccurs="0"/>
                <xsd:element ref="ns2:TSI_DocumentTemplateVersion" minOccurs="0"/>
                <xsd:element ref="ns2:TSI_DocumentTemplateOwn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045d82-399f-4569-967b-933b9c850825" elementFormDefault="qualified">
    <xsd:import namespace="http://schemas.microsoft.com/office/2006/documentManagement/types"/>
    <xsd:import namespace="http://schemas.microsoft.com/office/infopath/2007/PartnerControls"/>
    <xsd:element name="Department" ma:index="4" nillable="true" ma:displayName="Group" ma:format="Dropdown" ma:internalName="Department" ma:readOnly="false">
      <xsd:simpleType>
        <xsd:restriction base="dms:Choice">
          <xsd:enumeration value="Common"/>
          <xsd:enumeration value="Corporate Management"/>
          <xsd:enumeration value="Information Technology"/>
          <xsd:enumeration value="Human Resources"/>
          <xsd:enumeration value="Legal"/>
          <xsd:enumeration value="Sales"/>
          <xsd:enumeration value="Service"/>
          <xsd:enumeration value="Marketing"/>
          <xsd:enumeration value="Engineering"/>
          <xsd:enumeration value="Manufacturing"/>
          <xsd:enumeration value="Supply Chain Management"/>
          <xsd:enumeration value="Quality Management"/>
          <xsd:enumeration value="Finance &amp; Accounting"/>
          <xsd:enumeration value="Maintenance"/>
        </xsd:restriction>
      </xsd:simpleType>
    </xsd:element>
    <xsd:element name="TSI_DocumentTemplateName" ma:index="5" nillable="true" ma:displayName="TSI_DocumentTemplateName" ma:internalName="TSI_DocumentTemplateName" ma:readOnly="false">
      <xsd:simpleType>
        <xsd:restriction base="dms:Text">
          <xsd:maxLength value="255"/>
        </xsd:restriction>
      </xsd:simpleType>
    </xsd:element>
    <xsd:element name="TSI_DocumentTemplateVersion" ma:index="6" nillable="true" ma:displayName="TSI_DocumentTemplateVersion" ma:internalName="TSI_DocumentTemplateVersion" ma:readOnly="false">
      <xsd:simpleType>
        <xsd:restriction base="dms:Text">
          <xsd:maxLength value="255"/>
        </xsd:restriction>
      </xsd:simpleType>
    </xsd:element>
    <xsd:element name="TSI_DocumentTemplateOwner" ma:index="7" nillable="true" ma:displayName="TSI_DocumentTemplateOwner" ma:internalName="TSI_DocumentTemplateOwner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TSI_DocumentTemplateName xmlns="ec045d82-399f-4569-967b-933b9c850825" xsi:nil="true"/>
    <TSI_DocumentTemplateVersion xmlns="ec045d82-399f-4569-967b-933b9c850825">1.0</TSI_DocumentTemplateVersion>
    <Department xmlns="ec045d82-399f-4569-967b-933b9c850825" xsi:nil="true"/>
    <TSI_DocumentTemplateOwner xmlns="ec045d82-399f-4569-967b-933b9c850825" xsi:nil="true"/>
  </documentManagement>
</p:properties>
</file>

<file path=customXml/itemProps1.xml><?xml version="1.0" encoding="utf-8"?>
<ds:datastoreItem xmlns:ds="http://schemas.openxmlformats.org/officeDocument/2006/customXml" ds:itemID="{58BA6BBF-FE29-4E8B-824F-87C6262AD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045d82-399f-4569-967b-933b9c8508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D44A8E-6E48-4680-9959-6DFF504240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B16E3-B06E-40A5-8236-8D6FBE706C8B}">
  <ds:schemaRefs>
    <ds:schemaRef ds:uri="http://purl.org/dc/elements/1.1/"/>
    <ds:schemaRef ds:uri="http://schemas.microsoft.com/office/2006/metadata/properties"/>
    <ds:schemaRef ds:uri="ec045d82-399f-4569-967b-933b9c850825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6249</TotalTime>
  <Words>103</Words>
  <Application>Microsoft Office PowerPoint</Application>
  <PresentationFormat>On-screen Show (4:3)</PresentationFormat>
  <Paragraphs>31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Century Gothic</vt:lpstr>
      <vt:lpstr>Georgia</vt:lpstr>
      <vt:lpstr>Urban</vt:lpstr>
      <vt:lpstr>What is a Monitoring System?</vt:lpstr>
      <vt:lpstr>What is a Monitoring System? </vt:lpstr>
      <vt:lpstr>What is a Monitoring System? </vt:lpstr>
      <vt:lpstr>What is a Monitoring System? </vt:lpstr>
      <vt:lpstr>What is a Monitoring System? </vt:lpstr>
      <vt:lpstr>What is a Monitoring System? </vt:lpstr>
      <vt:lpstr>What is a Monitoring System? </vt:lpstr>
      <vt:lpstr>What is a Monitoring System? </vt:lpstr>
      <vt:lpstr>What is a Monitoring System? </vt:lpstr>
      <vt:lpstr>Why Continuously Monitor?</vt:lpstr>
      <vt:lpstr>Why Continuously Monitor?</vt:lpstr>
    </vt:vector>
  </TitlesOfParts>
  <Company>TSI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Anderson</dc:creator>
  <cp:lastModifiedBy>Leslie, Paul</cp:lastModifiedBy>
  <cp:revision>200</cp:revision>
  <dcterms:created xsi:type="dcterms:W3CDTF">2012-04-13T19:28:29Z</dcterms:created>
  <dcterms:modified xsi:type="dcterms:W3CDTF">2019-10-01T19:59:32Z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0x010100074CF4880B8016488AABD365CBD480FD</vt:lpwstr>
  </property>
</Properties>
</file>