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20"/>
  </p:notesMasterIdLst>
  <p:handoutMasterIdLst>
    <p:handoutMasterId r:id="rId21"/>
  </p:handoutMasterIdLst>
  <p:sldIdLst>
    <p:sldId id="265" r:id="rId2"/>
    <p:sldId id="365" r:id="rId3"/>
    <p:sldId id="366" r:id="rId4"/>
    <p:sldId id="367" r:id="rId5"/>
    <p:sldId id="355" r:id="rId6"/>
    <p:sldId id="368" r:id="rId7"/>
    <p:sldId id="370" r:id="rId8"/>
    <p:sldId id="371" r:id="rId9"/>
    <p:sldId id="369" r:id="rId10"/>
    <p:sldId id="360" r:id="rId11"/>
    <p:sldId id="353" r:id="rId12"/>
    <p:sldId id="373" r:id="rId13"/>
    <p:sldId id="364" r:id="rId14"/>
    <p:sldId id="359" r:id="rId15"/>
    <p:sldId id="361" r:id="rId16"/>
    <p:sldId id="362" r:id="rId17"/>
    <p:sldId id="372" r:id="rId18"/>
    <p:sldId id="352"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gle, Mike" initials="DM" lastIdx="1" clrIdx="0">
    <p:extLst>
      <p:ext uri="{19B8F6BF-5375-455C-9EA6-DF929625EA0E}">
        <p15:presenceInfo xmlns:p15="http://schemas.microsoft.com/office/powerpoint/2012/main" userId="S-1-5-21-1010310910-859509547-743985421-30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EC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81686" autoAdjust="0"/>
  </p:normalViewPr>
  <p:slideViewPr>
    <p:cSldViewPr>
      <p:cViewPr>
        <p:scale>
          <a:sx n="100" d="100"/>
          <a:sy n="100" d="100"/>
        </p:scale>
        <p:origin x="15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3" d="100"/>
          <a:sy n="123" d="100"/>
        </p:scale>
        <p:origin x="-494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183F109-A074-4709-B7BB-14A0F96893E9}" type="datetimeFigureOut">
              <a:rPr lang="en-US"/>
              <a:pPr>
                <a:defRPr/>
              </a:pPr>
              <a:t>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E4BDF66-FFC8-4BC3-A22E-157D674B2483}" type="slidenum">
              <a:rPr lang="en-US"/>
              <a:pPr>
                <a:defRPr/>
              </a:pPr>
              <a:t>‹#›</a:t>
            </a:fld>
            <a:endParaRPr lang="en-US"/>
          </a:p>
        </p:txBody>
      </p:sp>
    </p:spTree>
    <p:extLst>
      <p:ext uri="{BB962C8B-B14F-4D97-AF65-F5344CB8AC3E}">
        <p14:creationId xmlns:p14="http://schemas.microsoft.com/office/powerpoint/2010/main" val="2113184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1917122-6190-4388-9354-890E87FE4657}" type="datetimeFigureOut">
              <a:rPr lang="en-US"/>
              <a:pPr>
                <a:defRPr/>
              </a:pPr>
              <a:t>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B0DC760-DCED-4537-A263-D0DFA823B255}" type="slidenum">
              <a:rPr lang="en-US"/>
              <a:pPr>
                <a:defRPr/>
              </a:pPr>
              <a:t>‹#›</a:t>
            </a:fld>
            <a:endParaRPr lang="en-US"/>
          </a:p>
        </p:txBody>
      </p:sp>
    </p:spTree>
    <p:extLst>
      <p:ext uri="{BB962C8B-B14F-4D97-AF65-F5344CB8AC3E}">
        <p14:creationId xmlns:p14="http://schemas.microsoft.com/office/powerpoint/2010/main" val="2636054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700">
                <a:solidFill>
                  <a:schemeClr val="tx1"/>
                </a:solidFill>
                <a:latin typeface="Arial" charset="0"/>
              </a:defRPr>
            </a:lvl1pPr>
            <a:lvl2pPr marL="742828" indent="-285703">
              <a:defRPr sz="1700">
                <a:solidFill>
                  <a:schemeClr val="tx1"/>
                </a:solidFill>
                <a:latin typeface="Arial" charset="0"/>
              </a:defRPr>
            </a:lvl2pPr>
            <a:lvl3pPr marL="1142813" indent="-228562">
              <a:defRPr sz="1700">
                <a:solidFill>
                  <a:schemeClr val="tx1"/>
                </a:solidFill>
                <a:latin typeface="Arial" charset="0"/>
              </a:defRPr>
            </a:lvl3pPr>
            <a:lvl4pPr marL="1599937" indent="-228562">
              <a:defRPr sz="1700">
                <a:solidFill>
                  <a:schemeClr val="tx1"/>
                </a:solidFill>
                <a:latin typeface="Arial" charset="0"/>
              </a:defRPr>
            </a:lvl4pPr>
            <a:lvl5pPr marL="2057063" indent="-228562">
              <a:defRPr sz="1700">
                <a:solidFill>
                  <a:schemeClr val="tx1"/>
                </a:solidFill>
                <a:latin typeface="Arial" charset="0"/>
              </a:defRPr>
            </a:lvl5pPr>
            <a:lvl6pPr marL="2514187" indent="-228562" algn="r" eaLnBrk="0" fontAlgn="base" hangingPunct="0">
              <a:spcBef>
                <a:spcPct val="0"/>
              </a:spcBef>
              <a:spcAft>
                <a:spcPct val="0"/>
              </a:spcAft>
              <a:defRPr sz="1700">
                <a:solidFill>
                  <a:schemeClr val="tx1"/>
                </a:solidFill>
                <a:latin typeface="Arial" charset="0"/>
              </a:defRPr>
            </a:lvl6pPr>
            <a:lvl7pPr marL="2971312" indent="-228562" algn="r" eaLnBrk="0" fontAlgn="base" hangingPunct="0">
              <a:spcBef>
                <a:spcPct val="0"/>
              </a:spcBef>
              <a:spcAft>
                <a:spcPct val="0"/>
              </a:spcAft>
              <a:defRPr sz="1700">
                <a:solidFill>
                  <a:schemeClr val="tx1"/>
                </a:solidFill>
                <a:latin typeface="Arial" charset="0"/>
              </a:defRPr>
            </a:lvl7pPr>
            <a:lvl8pPr marL="3428438" indent="-228562" algn="r" eaLnBrk="0" fontAlgn="base" hangingPunct="0">
              <a:spcBef>
                <a:spcPct val="0"/>
              </a:spcBef>
              <a:spcAft>
                <a:spcPct val="0"/>
              </a:spcAft>
              <a:defRPr sz="1700">
                <a:solidFill>
                  <a:schemeClr val="tx1"/>
                </a:solidFill>
                <a:latin typeface="Arial" charset="0"/>
              </a:defRPr>
            </a:lvl8pPr>
            <a:lvl9pPr marL="3885562" indent="-228562" algn="r" eaLnBrk="0" fontAlgn="base" hangingPunct="0">
              <a:spcBef>
                <a:spcPct val="0"/>
              </a:spcBef>
              <a:spcAft>
                <a:spcPct val="0"/>
              </a:spcAft>
              <a:defRPr sz="1700">
                <a:solidFill>
                  <a:schemeClr val="tx1"/>
                </a:solidFill>
                <a:latin typeface="Arial" charset="0"/>
              </a:defRPr>
            </a:lvl9pPr>
          </a:lstStyle>
          <a:p>
            <a:pPr>
              <a:defRPr/>
            </a:pPr>
            <a:fld id="{DE4F6817-DC0F-408A-BD04-E1D953327F14}" type="slidenum">
              <a:rPr lang="en-US" sz="1200"/>
              <a:pPr>
                <a:defRPr/>
              </a:pPr>
              <a:t>1</a:t>
            </a:fld>
            <a:endParaRPr lang="en-US" sz="1200"/>
          </a:p>
        </p:txBody>
      </p:sp>
    </p:spTree>
    <p:extLst>
      <p:ext uri="{BB962C8B-B14F-4D97-AF65-F5344CB8AC3E}">
        <p14:creationId xmlns:p14="http://schemas.microsoft.com/office/powerpoint/2010/main" val="3778903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0DC760-DCED-4537-A263-D0DFA823B255}" type="slidenum">
              <a:rPr lang="en-US" smtClean="0"/>
              <a:pPr>
                <a:defRPr/>
              </a:pPr>
              <a:t>15</a:t>
            </a:fld>
            <a:endParaRPr lang="en-US"/>
          </a:p>
        </p:txBody>
      </p:sp>
    </p:spTree>
    <p:extLst>
      <p:ext uri="{BB962C8B-B14F-4D97-AF65-F5344CB8AC3E}">
        <p14:creationId xmlns:p14="http://schemas.microsoft.com/office/powerpoint/2010/main" val="3035765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16</a:t>
            </a:fld>
            <a:endParaRPr lang="en-US"/>
          </a:p>
        </p:txBody>
      </p:sp>
    </p:spTree>
    <p:extLst>
      <p:ext uri="{BB962C8B-B14F-4D97-AF65-F5344CB8AC3E}">
        <p14:creationId xmlns:p14="http://schemas.microsoft.com/office/powerpoint/2010/main" val="1602766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couple of the references in the US</a:t>
            </a:r>
            <a:r>
              <a:rPr lang="en-US" baseline="0" dirty="0"/>
              <a:t> GMPs .</a:t>
            </a:r>
            <a:endParaRPr lang="en-US"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3</a:t>
            </a:fld>
            <a:endParaRPr lang="en-US"/>
          </a:p>
        </p:txBody>
      </p:sp>
    </p:spTree>
    <p:extLst>
      <p:ext uri="{BB962C8B-B14F-4D97-AF65-F5344CB8AC3E}">
        <p14:creationId xmlns:p14="http://schemas.microsoft.com/office/powerpoint/2010/main" val="1460752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one of the references in the EU</a:t>
            </a:r>
            <a:r>
              <a:rPr lang="en-US" baseline="0" dirty="0"/>
              <a:t> GMPs .</a:t>
            </a:r>
            <a:endParaRPr lang="en-US"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4</a:t>
            </a:fld>
            <a:endParaRPr lang="en-US"/>
          </a:p>
        </p:txBody>
      </p:sp>
    </p:spTree>
    <p:extLst>
      <p:ext uri="{BB962C8B-B14F-4D97-AF65-F5344CB8AC3E}">
        <p14:creationId xmlns:p14="http://schemas.microsoft.com/office/powerpoint/2010/main" val="46508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6</a:t>
            </a:fld>
            <a:endParaRPr lang="en-US"/>
          </a:p>
        </p:txBody>
      </p:sp>
    </p:spTree>
    <p:extLst>
      <p:ext uri="{BB962C8B-B14F-4D97-AF65-F5344CB8AC3E}">
        <p14:creationId xmlns:p14="http://schemas.microsoft.com/office/powerpoint/2010/main" val="65680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is direct quote from the guide</a:t>
            </a:r>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7</a:t>
            </a:fld>
            <a:endParaRPr lang="en-US"/>
          </a:p>
        </p:txBody>
      </p:sp>
    </p:spTree>
    <p:extLst>
      <p:ext uri="{BB962C8B-B14F-4D97-AF65-F5344CB8AC3E}">
        <p14:creationId xmlns:p14="http://schemas.microsoft.com/office/powerpoint/2010/main" val="166904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Validation model</a:t>
            </a:r>
          </a:p>
          <a:p>
            <a:pPr marL="171450" indent="-171450">
              <a:buFont typeface="Arial" panose="020B0604020202020204" pitchFamily="34" charset="0"/>
              <a:buChar char="•"/>
            </a:pPr>
            <a:r>
              <a:rPr lang="en-US" dirty="0"/>
              <a:t>Guide also covers approaches for Non-Configured Products</a:t>
            </a:r>
            <a:r>
              <a:rPr lang="en-US" baseline="0" dirty="0"/>
              <a:t> and Custom Applications</a:t>
            </a:r>
            <a:endParaRPr lang="en-US"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9</a:t>
            </a:fld>
            <a:endParaRPr lang="en-US"/>
          </a:p>
        </p:txBody>
      </p:sp>
    </p:spTree>
    <p:extLst>
      <p:ext uri="{BB962C8B-B14F-4D97-AF65-F5344CB8AC3E}">
        <p14:creationId xmlns:p14="http://schemas.microsoft.com/office/powerpoint/2010/main" val="2209285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11</a:t>
            </a:fld>
            <a:endParaRPr lang="en-US"/>
          </a:p>
        </p:txBody>
      </p:sp>
    </p:spTree>
    <p:extLst>
      <p:ext uri="{BB962C8B-B14F-4D97-AF65-F5344CB8AC3E}">
        <p14:creationId xmlns:p14="http://schemas.microsoft.com/office/powerpoint/2010/main" val="187997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12</a:t>
            </a:fld>
            <a:endParaRPr lang="en-US"/>
          </a:p>
        </p:txBody>
      </p:sp>
    </p:spTree>
    <p:extLst>
      <p:ext uri="{BB962C8B-B14F-4D97-AF65-F5344CB8AC3E}">
        <p14:creationId xmlns:p14="http://schemas.microsoft.com/office/powerpoint/2010/main" val="3399860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IQ OQ </a:t>
            </a:r>
          </a:p>
        </p:txBody>
      </p:sp>
      <p:sp>
        <p:nvSpPr>
          <p:cNvPr id="4" name="Slide Number Placeholder 3"/>
          <p:cNvSpPr>
            <a:spLocks noGrp="1"/>
          </p:cNvSpPr>
          <p:nvPr>
            <p:ph type="sldNum" sz="quarter" idx="5"/>
          </p:nvPr>
        </p:nvSpPr>
        <p:spPr/>
        <p:txBody>
          <a:bodyPr/>
          <a:lstStyle/>
          <a:p>
            <a:pPr>
              <a:defRPr/>
            </a:pPr>
            <a:fld id="{CB0DC760-DCED-4537-A263-D0DFA823B255}" type="slidenum">
              <a:rPr lang="en-US" smtClean="0"/>
              <a:pPr>
                <a:defRPr/>
              </a:pPr>
              <a:t>14</a:t>
            </a:fld>
            <a:endParaRPr lang="en-US"/>
          </a:p>
        </p:txBody>
      </p:sp>
    </p:spTree>
    <p:extLst>
      <p:ext uri="{BB962C8B-B14F-4D97-AF65-F5344CB8AC3E}">
        <p14:creationId xmlns:p14="http://schemas.microsoft.com/office/powerpoint/2010/main" val="2460803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descr="Title Slide_4-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Rounded Rectangle 4"/>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5" name="Title 7"/>
          <p:cNvSpPr>
            <a:spLocks noGrp="1"/>
          </p:cNvSpPr>
          <p:nvPr>
            <p:ph type="ctrTitle"/>
          </p:nvPr>
        </p:nvSpPr>
        <p:spPr>
          <a:xfrm>
            <a:off x="914400" y="0"/>
            <a:ext cx="8001000" cy="2148840"/>
          </a:xfrm>
        </p:spPr>
        <p:txBody>
          <a:bodyPr anchor="b"/>
          <a:lstStyle>
            <a:lvl1pPr>
              <a:defRPr sz="4400" b="0">
                <a:solidFill>
                  <a:schemeClr val="tx1"/>
                </a:solidFill>
                <a:latin typeface="Century Gothic" pitchFamily="34" charset="0"/>
                <a:cs typeface="Calibri" pitchFamily="34" charset="0"/>
              </a:defRPr>
            </a:lvl1pPr>
          </a:lstStyle>
          <a:p>
            <a:r>
              <a:rPr lang="en-US"/>
              <a:t>Click to edit Master title style</a:t>
            </a:r>
            <a:endParaRPr lang="en-US" dirty="0"/>
          </a:p>
        </p:txBody>
      </p:sp>
      <p:sp>
        <p:nvSpPr>
          <p:cNvPr id="16" name="Subtitle 8"/>
          <p:cNvSpPr>
            <a:spLocks noGrp="1"/>
          </p:cNvSpPr>
          <p:nvPr>
            <p:ph type="subTitle" idx="1"/>
          </p:nvPr>
        </p:nvSpPr>
        <p:spPr>
          <a:xfrm>
            <a:off x="914400" y="3291839"/>
            <a:ext cx="4953000" cy="1214562"/>
          </a:xfrm>
          <a:prstGeom prst="rect">
            <a:avLst/>
          </a:prstGeom>
        </p:spPr>
        <p:txBody>
          <a:bodyPr/>
          <a:lstStyle>
            <a:lvl1pPr marL="64008" indent="0" algn="l">
              <a:buNone/>
              <a:defRPr sz="2400">
                <a:solidFill>
                  <a:schemeClr val="tx1"/>
                </a:solidFill>
                <a:latin typeface="Cambria"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Tree>
    <p:extLst>
      <p:ext uri="{BB962C8B-B14F-4D97-AF65-F5344CB8AC3E}">
        <p14:creationId xmlns:p14="http://schemas.microsoft.com/office/powerpoint/2010/main" val="1211295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7" descr="Title Slide_4-3.jp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sp useBgFill="1">
        <p:nvSpPr>
          <p:cNvPr id="5" name="Rounded Rectangle 4"/>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itle 7"/>
          <p:cNvSpPr>
            <a:spLocks noGrp="1"/>
          </p:cNvSpPr>
          <p:nvPr>
            <p:ph type="ctrTitle" hasCustomPrompt="1"/>
          </p:nvPr>
        </p:nvSpPr>
        <p:spPr>
          <a:xfrm>
            <a:off x="609600" y="2214438"/>
            <a:ext cx="6781800" cy="1443162"/>
          </a:xfrm>
        </p:spPr>
        <p:txBody>
          <a:bodyPr anchor="ctr" anchorCtr="0"/>
          <a:lstStyle>
            <a:lvl1pPr>
              <a:defRPr sz="4400" b="0" cap="all" baseline="0">
                <a:solidFill>
                  <a:schemeClr val="accent1"/>
                </a:solidFill>
                <a:latin typeface="+mj-lt"/>
                <a:cs typeface="Calibri" pitchFamily="34" charset="0"/>
              </a:defRPr>
            </a:lvl1pPr>
          </a:lstStyle>
          <a:p>
            <a:r>
              <a:rPr lang="en-US" dirty="0"/>
              <a:t>Click to Edit Title</a:t>
            </a:r>
          </a:p>
        </p:txBody>
      </p:sp>
      <p:sp>
        <p:nvSpPr>
          <p:cNvPr id="16" name="Subtitle 8"/>
          <p:cNvSpPr>
            <a:spLocks noGrp="1"/>
          </p:cNvSpPr>
          <p:nvPr>
            <p:ph type="subTitle" idx="1" hasCustomPrompt="1"/>
          </p:nvPr>
        </p:nvSpPr>
        <p:spPr>
          <a:xfrm>
            <a:off x="609600" y="3738438"/>
            <a:ext cx="4953000" cy="604962"/>
          </a:xfrm>
          <a:prstGeom prst="rect">
            <a:avLst/>
          </a:prstGeom>
        </p:spPr>
        <p:txBody>
          <a:bodyPr/>
          <a:lstStyle>
            <a:lvl1pPr marL="64008" indent="0" algn="l">
              <a:buNone/>
              <a:defRPr sz="2000">
                <a:solidFill>
                  <a:schemeClr val="tx1"/>
                </a:solidFill>
                <a:latin typeface="Cambria"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subtitle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1676400"/>
            <a:ext cx="8001000" cy="4831080"/>
          </a:xfrm>
          <a:prstGeom prst="rect">
            <a:avLst/>
          </a:prstGeom>
        </p:spPr>
        <p:txBody>
          <a:bodyPr/>
          <a:lstStyle>
            <a:lvl1pPr>
              <a:buClr>
                <a:schemeClr val="tx1"/>
              </a:buClr>
              <a:buFont typeface="Calibri" pitchFamily="34" charset="0"/>
              <a:buChar char="+"/>
              <a:defRPr>
                <a:latin typeface="Cambria" pitchFamily="18" charset="0"/>
              </a:defRPr>
            </a:lvl1pPr>
            <a:lvl2pPr>
              <a:buClr>
                <a:schemeClr val="tx1">
                  <a:lumMod val="50000"/>
                  <a:lumOff val="50000"/>
                </a:schemeClr>
              </a:buClr>
              <a:buFont typeface="Arial" pitchFamily="34" charset="0"/>
              <a:buChar char="•"/>
              <a:defRPr sz="2400">
                <a:latin typeface="Cambria" pitchFamily="18" charset="0"/>
              </a:defRPr>
            </a:lvl2pPr>
            <a:lvl3pPr>
              <a:buClr>
                <a:schemeClr val="tx1">
                  <a:lumMod val="65000"/>
                  <a:lumOff val="35000"/>
                </a:schemeClr>
              </a:buClr>
              <a:buFont typeface="Century Gothic" pitchFamily="34" charset="0"/>
              <a:buChar char="-"/>
              <a:defRPr sz="2000">
                <a:latin typeface="Cambria" pitchFamily="18" charset="0"/>
              </a:defRPr>
            </a:lvl3pPr>
            <a:lvl4pPr>
              <a:buClr>
                <a:schemeClr val="tx1">
                  <a:lumMod val="65000"/>
                  <a:lumOff val="35000"/>
                </a:schemeClr>
              </a:buClr>
              <a:buFont typeface="Cambria" pitchFamily="18" charset="0"/>
              <a:buChar char="+"/>
              <a:defRPr sz="1800"/>
            </a:lvl4pPr>
            <a:lvl5pPr>
              <a:buClr>
                <a:schemeClr val="tx1">
                  <a:lumMod val="65000"/>
                  <a:lumOff val="35000"/>
                </a:schemeClr>
              </a:buClr>
              <a:buFont typeface="Cambria" pitchFamily="18" charset="0"/>
              <a:buChar char="+"/>
              <a:defRPr sz="1800" baseline="0"/>
            </a:lvl5pPr>
            <a:lvl6pPr>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itle Placeholder 21"/>
          <p:cNvSpPr>
            <a:spLocks noGrp="1"/>
          </p:cNvSpPr>
          <p:nvPr>
            <p:ph type="title"/>
          </p:nvPr>
        </p:nvSpPr>
        <p:spPr bwMode="auto">
          <a:xfrm>
            <a:off x="533400" y="0"/>
            <a:ext cx="5638800" cy="12953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a:t>
            </a:r>
          </a:p>
        </p:txBody>
      </p:sp>
      <p:sp>
        <p:nvSpPr>
          <p:cNvPr id="6"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smtClean="0">
                <a:solidFill>
                  <a:srgbClr val="FFFFFF"/>
                </a:solidFill>
                <a:latin typeface="+mj-lt"/>
                <a:cs typeface="+mn-cs"/>
              </a:defRPr>
            </a:lvl1pPr>
          </a:lstStyle>
          <a:p>
            <a:pPr>
              <a:defRPr/>
            </a:pPr>
            <a:fld id="{E8006E97-5591-4D1A-8BB8-04D7F0ABCD72}" type="slidenum">
              <a:rPr lang="en-US"/>
              <a:pPr>
                <a:defRPr/>
              </a:pPr>
              <a:t>‹#›</a:t>
            </a:fld>
            <a:endParaRPr lang="en-US"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1676400"/>
            <a:ext cx="3962400" cy="4830763"/>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atin typeface="Cambria" pitchFamily="18" charset="0"/>
              </a:defRPr>
            </a:lvl4pPr>
            <a:lvl5pPr>
              <a:buClr>
                <a:schemeClr val="tx1">
                  <a:lumMod val="65000"/>
                  <a:lumOff val="35000"/>
                </a:schemeClr>
              </a:buClr>
              <a:defRPr sz="1400">
                <a:latin typeface="Cambr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2"/>
          </p:nvPr>
        </p:nvSpPr>
        <p:spPr>
          <a:xfrm>
            <a:off x="4572000" y="1676400"/>
            <a:ext cx="3962400" cy="4830763"/>
          </a:xfrm>
          <a:prstGeom prst="rect">
            <a:avLst/>
          </a:prstGeom>
        </p:spPr>
        <p:txBody>
          <a:bodyPr/>
          <a:lstStyle>
            <a:lvl1pPr eaLnBrk="1" latinLnBrk="0" hangingPunct="1">
              <a:defRPr sz="2000">
                <a:latin typeface="Cambria" pitchFamily="18" charset="0"/>
              </a:defRPr>
            </a:lvl1pPr>
            <a:lvl2pPr eaLnBrk="1" latinLnBrk="0" hangingPunct="1">
              <a:defRPr sz="1800">
                <a:latin typeface="Cambria" pitchFamily="18" charset="0"/>
              </a:defRPr>
            </a:lvl2pPr>
            <a:lvl3pPr eaLnBrk="1" latinLnBrk="0" hangingPunct="1">
              <a:defRPr sz="1600">
                <a:latin typeface="Cambria" pitchFamily="18" charset="0"/>
              </a:defRPr>
            </a:lvl3pPr>
            <a:lvl4pPr eaLnBrk="1" latinLnBrk="0" hangingPunct="1">
              <a:buClr>
                <a:schemeClr val="tx1">
                  <a:lumMod val="65000"/>
                  <a:lumOff val="35000"/>
                </a:schemeClr>
              </a:buClr>
              <a:defRPr sz="1400">
                <a:latin typeface="Cambria" pitchFamily="18" charset="0"/>
              </a:defRPr>
            </a:lvl4pPr>
            <a:lvl5pPr eaLnBrk="1" latinLnBrk="0" hangingPunct="1">
              <a:buClr>
                <a:schemeClr val="tx1">
                  <a:lumMod val="65000"/>
                  <a:lumOff val="35000"/>
                </a:schemeClr>
              </a:buClr>
              <a:defRPr sz="1400">
                <a:latin typeface="Cambr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21"/>
          <p:cNvSpPr>
            <a:spLocks noGrp="1"/>
          </p:cNvSpPr>
          <p:nvPr>
            <p:ph type="title"/>
          </p:nvPr>
        </p:nvSpPr>
        <p:spPr bwMode="auto">
          <a:xfrm>
            <a:off x="533400" y="0"/>
            <a:ext cx="5638800" cy="12953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a:t>
            </a:r>
          </a:p>
        </p:txBody>
      </p:sp>
      <p:sp>
        <p:nvSpPr>
          <p:cNvPr id="7"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smtClean="0">
                <a:solidFill>
                  <a:srgbClr val="FFFFFF"/>
                </a:solidFill>
                <a:latin typeface="+mj-lt"/>
                <a:cs typeface="+mn-cs"/>
              </a:defRPr>
            </a:lvl1pPr>
          </a:lstStyle>
          <a:p>
            <a:pPr>
              <a:defRPr/>
            </a:pPr>
            <a:fld id="{E8006E97-5591-4D1A-8BB8-04D7F0ABCD72}" type="slidenum">
              <a:rPr lang="en-US"/>
              <a:pPr>
                <a:defRPr/>
              </a:pPr>
              <a:t>‹#›</a:t>
            </a:fld>
            <a:endParaRPr lang="en-US"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Title Placeholder 21"/>
          <p:cNvSpPr>
            <a:spLocks noGrp="1"/>
          </p:cNvSpPr>
          <p:nvPr>
            <p:ph type="title"/>
          </p:nvPr>
        </p:nvSpPr>
        <p:spPr>
          <a:xfrm>
            <a:off x="685800" y="0"/>
            <a:ext cx="8229600" cy="1920240"/>
          </a:xfrm>
          <a:prstGeom prst="rect">
            <a:avLst/>
          </a:prstGeom>
        </p:spPr>
        <p:txBody>
          <a:bodyPr>
            <a:normAutofit/>
          </a:bodyPr>
          <a:lstStyle/>
          <a:p>
            <a:r>
              <a:rPr lang="en-US" dirty="0"/>
              <a:t>CLICK TO EDIT MASTER TITLE STYLE</a:t>
            </a:r>
          </a:p>
        </p:txBody>
      </p:sp>
      <p:sp>
        <p:nvSpPr>
          <p:cNvPr id="17" name="Content Placeholder 2"/>
          <p:cNvSpPr>
            <a:spLocks noGrp="1"/>
          </p:cNvSpPr>
          <p:nvPr>
            <p:ph idx="1"/>
          </p:nvPr>
        </p:nvSpPr>
        <p:spPr>
          <a:xfrm>
            <a:off x="609600" y="2011680"/>
            <a:ext cx="8001000" cy="4526280"/>
          </a:xfrm>
          <a:prstGeom prst="rect">
            <a:avLst/>
          </a:prstGeom>
        </p:spPr>
        <p:txBody>
          <a:bodyPr/>
          <a:lstStyle>
            <a:lvl1pPr>
              <a:buClr>
                <a:schemeClr val="tx1"/>
              </a:buClr>
              <a:buFont typeface="Calibri" pitchFamily="34" charset="0"/>
              <a:buChar char="+"/>
              <a:defRPr>
                <a:latin typeface="Cambria" pitchFamily="18" charset="0"/>
              </a:defRPr>
            </a:lvl1pPr>
            <a:lvl2pPr>
              <a:buClr>
                <a:schemeClr val="tx1">
                  <a:lumMod val="50000"/>
                  <a:lumOff val="50000"/>
                </a:schemeClr>
              </a:buClr>
              <a:buFont typeface="Arial" pitchFamily="34" charset="0"/>
              <a:buChar char="•"/>
              <a:defRPr sz="2400">
                <a:latin typeface="Cambria" pitchFamily="18" charset="0"/>
              </a:defRPr>
            </a:lvl2pPr>
            <a:lvl3pPr>
              <a:buClr>
                <a:schemeClr val="tx1">
                  <a:lumMod val="65000"/>
                  <a:lumOff val="35000"/>
                </a:schemeClr>
              </a:buClr>
              <a:buFont typeface="Century Gothic" pitchFamily="34" charset="0"/>
              <a:buChar char="-"/>
              <a:defRPr sz="2000">
                <a:latin typeface="Cambria" pitchFamily="18" charset="0"/>
              </a:defRPr>
            </a:lvl3pPr>
            <a:lvl4pPr>
              <a:buClr>
                <a:schemeClr val="tx1">
                  <a:lumMod val="65000"/>
                  <a:lumOff val="35000"/>
                </a:schemeClr>
              </a:buClr>
              <a:buFont typeface="Cambria" pitchFamily="18" charset="0"/>
              <a:buChar char="+"/>
              <a:defRPr sz="1800"/>
            </a:lvl4pPr>
            <a:lvl5pPr>
              <a:buClr>
                <a:schemeClr val="tx1">
                  <a:lumMod val="65000"/>
                  <a:lumOff val="35000"/>
                </a:schemeClr>
              </a:buClr>
              <a:buFont typeface="Cambria" pitchFamily="18" charset="0"/>
              <a:buChar char="+"/>
              <a:defRPr sz="1800" baseline="0"/>
            </a:lvl5pPr>
            <a:lvl6pPr>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8DA10AF0-3959-493C-A600-3728393ABC83}" type="datetime1">
              <a:rPr lang="en-US">
                <a:solidFill>
                  <a:srgbClr val="FFFFFF">
                    <a:lumMod val="50000"/>
                  </a:srgbClr>
                </a:solidFill>
              </a:rPr>
              <a:pPr>
                <a:defRPr/>
              </a:pPr>
              <a:t>2/7/2022</a:t>
            </a:fld>
            <a:endParaRPr lang="en-US" dirty="0">
              <a:solidFill>
                <a:srgbClr val="FFFFFF">
                  <a:lumMod val="50000"/>
                </a:srgbClr>
              </a:solidFill>
            </a:endParaRPr>
          </a:p>
        </p:txBody>
      </p:sp>
      <p:sp>
        <p:nvSpPr>
          <p:cNvPr id="5"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p>
        </p:txBody>
      </p:sp>
      <p:sp>
        <p:nvSpPr>
          <p:cNvPr id="6"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91B34B3C-CC2C-410C-981C-5DFB98BA5A9D}" type="slidenum">
              <a:rPr lang="en-US"/>
              <a:pPr>
                <a:defRPr/>
              </a:pPr>
              <a:t>‹#›</a:t>
            </a:fld>
            <a:endParaRPr lang="en-US" dirty="0"/>
          </a:p>
        </p:txBody>
      </p:sp>
    </p:spTree>
    <p:extLst>
      <p:ext uri="{BB962C8B-B14F-4D97-AF65-F5344CB8AC3E}">
        <p14:creationId xmlns:p14="http://schemas.microsoft.com/office/powerpoint/2010/main" val="375672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flipV="1">
            <a:off x="838200" y="1920875"/>
            <a:ext cx="2057400" cy="90488"/>
          </a:xfrm>
          <a:prstGeom prst="rect">
            <a:avLst/>
          </a:prstGeom>
          <a:solidFill>
            <a:schemeClr val="tx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6" name="Title Placeholder 21"/>
          <p:cNvSpPr>
            <a:spLocks noGrp="1"/>
          </p:cNvSpPr>
          <p:nvPr>
            <p:ph type="title"/>
          </p:nvPr>
        </p:nvSpPr>
        <p:spPr>
          <a:xfrm>
            <a:off x="685800" y="0"/>
            <a:ext cx="8229600" cy="1920240"/>
          </a:xfrm>
          <a:prstGeom prst="rect">
            <a:avLst/>
          </a:prstGeom>
        </p:spPr>
        <p:txBody>
          <a:bodyPr>
            <a:normAutofit/>
          </a:bodyPr>
          <a:lstStyle/>
          <a:p>
            <a:r>
              <a:rPr lang="en-US" dirty="0"/>
              <a:t>CLICK TO EDIT MASTER TITLE STYLE</a:t>
            </a:r>
          </a:p>
        </p:txBody>
      </p:sp>
      <p:sp>
        <p:nvSpPr>
          <p:cNvPr id="17" name="Content Placeholder 2"/>
          <p:cNvSpPr>
            <a:spLocks noGrp="1"/>
          </p:cNvSpPr>
          <p:nvPr>
            <p:ph idx="1"/>
          </p:nvPr>
        </p:nvSpPr>
        <p:spPr>
          <a:xfrm>
            <a:off x="609600" y="2011680"/>
            <a:ext cx="8001000" cy="4526280"/>
          </a:xfrm>
          <a:prstGeom prst="rect">
            <a:avLst/>
          </a:prstGeom>
        </p:spPr>
        <p:txBody>
          <a:bodyPr/>
          <a:lstStyle>
            <a:lvl1pPr eaLnBrk="1" latinLnBrk="0" hangingPunct="1">
              <a:buClr>
                <a:schemeClr val="tx1"/>
              </a:buClr>
              <a:buFont typeface="Calibri" pitchFamily="34" charset="0"/>
              <a:buChar char="+"/>
              <a:defRPr>
                <a:latin typeface="Cambria" pitchFamily="18" charset="0"/>
              </a:defRPr>
            </a:lvl1pPr>
            <a:lvl2pPr eaLnBrk="1" latinLnBrk="0" hangingPunct="1">
              <a:buClr>
                <a:schemeClr val="tx1">
                  <a:lumMod val="50000"/>
                  <a:lumOff val="50000"/>
                </a:schemeClr>
              </a:buClr>
              <a:buFont typeface="Arial" pitchFamily="34" charset="0"/>
              <a:buChar char="•"/>
              <a:defRPr sz="2400">
                <a:latin typeface="Cambria" pitchFamily="18" charset="0"/>
              </a:defRPr>
            </a:lvl2pPr>
            <a:lvl3pPr eaLnBrk="1" latinLnBrk="0" hangingPunct="1">
              <a:buClr>
                <a:schemeClr val="tx1">
                  <a:lumMod val="65000"/>
                  <a:lumOff val="35000"/>
                </a:schemeClr>
              </a:buClr>
              <a:buFont typeface="Century Gothic" pitchFamily="34" charset="0"/>
              <a:buChar char="-"/>
              <a:defRPr sz="2000">
                <a:latin typeface="Cambria" pitchFamily="18" charset="0"/>
              </a:defRPr>
            </a:lvl3pPr>
            <a:lvl4pPr eaLnBrk="1" latinLnBrk="0" hangingPunct="1">
              <a:buClr>
                <a:schemeClr val="tx1">
                  <a:lumMod val="65000"/>
                  <a:lumOff val="35000"/>
                </a:schemeClr>
              </a:buClr>
              <a:defRPr sz="1800">
                <a:solidFill>
                  <a:schemeClr val="tx1">
                    <a:lumMod val="65000"/>
                    <a:lumOff val="35000"/>
                  </a:schemeClr>
                </a:solidFill>
              </a:defRPr>
            </a:lvl4pPr>
            <a:lvl5pPr eaLnBrk="1" latinLnBrk="0" hangingPunct="1">
              <a:buClr>
                <a:schemeClr val="tx1">
                  <a:lumMod val="65000"/>
                  <a:lumOff val="35000"/>
                </a:schemeClr>
              </a:buCl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9C6FDB01-01CD-499D-A277-32CEF6DDDD37}" type="datetime1">
              <a:rPr lang="en-US">
                <a:solidFill>
                  <a:srgbClr val="FFFFFF">
                    <a:lumMod val="50000"/>
                  </a:srgbClr>
                </a:solidFill>
              </a:rPr>
              <a:pPr>
                <a:defRPr/>
              </a:pPr>
              <a:t>2/7/2022</a:t>
            </a:fld>
            <a:endParaRPr lang="en-US" dirty="0">
              <a:solidFill>
                <a:srgbClr val="FFFFFF">
                  <a:lumMod val="50000"/>
                </a:srgbClr>
              </a:solidFill>
            </a:endParaRPr>
          </a:p>
        </p:txBody>
      </p:sp>
      <p:sp>
        <p:nvSpPr>
          <p:cNvPr id="6"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7"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B442268F-A109-4085-8D5F-44FB908FFFBD}" type="slidenum">
              <a:rPr lang="en-US"/>
              <a:pPr>
                <a:defRPr/>
              </a:pPr>
              <a:t>‹#›</a:t>
            </a:fld>
            <a:endParaRPr lang="en-US" dirty="0"/>
          </a:p>
        </p:txBody>
      </p:sp>
    </p:spTree>
    <p:extLst>
      <p:ext uri="{BB962C8B-B14F-4D97-AF65-F5344CB8AC3E}">
        <p14:creationId xmlns:p14="http://schemas.microsoft.com/office/powerpoint/2010/main" val="163688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249425"/>
            <a:ext cx="3962400" cy="4525963"/>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atin typeface="Cambria" pitchFamily="18" charset="0"/>
              </a:defRPr>
            </a:lvl4pPr>
            <a:lvl5pPr>
              <a:buClr>
                <a:schemeClr val="tx1">
                  <a:lumMod val="65000"/>
                  <a:lumOff val="35000"/>
                </a:schemeClr>
              </a:buClr>
              <a:defRPr sz="1400">
                <a:latin typeface="Cambr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2249425"/>
            <a:ext cx="3962400" cy="4525963"/>
          </a:xfrm>
          <a:prstGeom prst="rect">
            <a:avLst/>
          </a:prstGeom>
        </p:spPr>
        <p:txBody>
          <a:bodyPr/>
          <a:lstStyle>
            <a:lvl1pPr eaLnBrk="1" latinLnBrk="0" hangingPunct="1">
              <a:defRPr sz="2000">
                <a:latin typeface="Cambria" pitchFamily="18" charset="0"/>
              </a:defRPr>
            </a:lvl1pPr>
            <a:lvl2pPr eaLnBrk="1" latinLnBrk="0" hangingPunct="1">
              <a:defRPr sz="1800">
                <a:latin typeface="Cambria" pitchFamily="18" charset="0"/>
              </a:defRPr>
            </a:lvl2pPr>
            <a:lvl3pPr eaLnBrk="1" latinLnBrk="0" hangingPunct="1">
              <a:defRPr sz="1600">
                <a:latin typeface="Cambria" pitchFamily="18" charset="0"/>
              </a:defRPr>
            </a:lvl3pPr>
            <a:lvl4pPr eaLnBrk="1" latinLnBrk="0" hangingPunct="1">
              <a:buClr>
                <a:schemeClr val="tx1">
                  <a:lumMod val="65000"/>
                  <a:lumOff val="35000"/>
                </a:schemeClr>
              </a:buClr>
              <a:defRPr sz="1400">
                <a:latin typeface="Cambria" pitchFamily="18" charset="0"/>
              </a:defRPr>
            </a:lvl4pPr>
            <a:lvl5pPr eaLnBrk="1" latinLnBrk="0" hangingPunct="1">
              <a:buClr>
                <a:schemeClr val="tx1">
                  <a:lumMod val="65000"/>
                  <a:lumOff val="35000"/>
                </a:schemeClr>
              </a:buClr>
              <a:defRPr sz="1400">
                <a:latin typeface="Cambr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Placeholder 21"/>
          <p:cNvSpPr>
            <a:spLocks noGrp="1"/>
          </p:cNvSpPr>
          <p:nvPr>
            <p:ph type="title"/>
          </p:nvPr>
        </p:nvSpPr>
        <p:spPr>
          <a:xfrm>
            <a:off x="685800" y="0"/>
            <a:ext cx="8229600" cy="1920240"/>
          </a:xfrm>
          <a:prstGeom prst="rect">
            <a:avLst/>
          </a:prstGeom>
        </p:spPr>
        <p:txBody>
          <a:bodyPr>
            <a:normAutofit/>
          </a:bodyPr>
          <a:lstStyle/>
          <a:p>
            <a:r>
              <a:rPr lang="en-US" dirty="0"/>
              <a:t>CLICK TO EDIT MASTER TITLE STYLE</a:t>
            </a:r>
          </a:p>
        </p:txBody>
      </p:sp>
      <p:sp>
        <p:nvSpPr>
          <p:cNvPr id="5"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1D2204A3-4B8C-4AFB-9FEB-B8F2945CA06B}" type="datetime1">
              <a:rPr lang="en-US">
                <a:solidFill>
                  <a:srgbClr val="FFFFFF">
                    <a:lumMod val="50000"/>
                  </a:srgbClr>
                </a:solidFill>
              </a:rPr>
              <a:pPr>
                <a:defRPr/>
              </a:pPr>
              <a:t>2/7/2022</a:t>
            </a:fld>
            <a:endParaRPr lang="en-US" dirty="0">
              <a:solidFill>
                <a:srgbClr val="FFFFFF">
                  <a:lumMod val="50000"/>
                </a:srgbClr>
              </a:solidFill>
            </a:endParaRPr>
          </a:p>
        </p:txBody>
      </p:sp>
      <p:sp>
        <p:nvSpPr>
          <p:cNvPr id="6"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7"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57739559-9D83-4A1A-A7B4-D47B883D54BD}" type="slidenum">
              <a:rPr lang="en-US"/>
              <a:pPr>
                <a:defRPr/>
              </a:pPr>
              <a:t>‹#›</a:t>
            </a:fld>
            <a:endParaRPr lang="en-US" dirty="0"/>
          </a:p>
        </p:txBody>
      </p:sp>
    </p:spTree>
    <p:extLst>
      <p:ext uri="{BB962C8B-B14F-4D97-AF65-F5344CB8AC3E}">
        <p14:creationId xmlns:p14="http://schemas.microsoft.com/office/powerpoint/2010/main" val="332559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a:xfrm flipV="1">
            <a:off x="838200" y="1920875"/>
            <a:ext cx="2057400" cy="90488"/>
          </a:xfrm>
          <a:prstGeom prst="rect">
            <a:avLst/>
          </a:prstGeom>
          <a:solidFill>
            <a:schemeClr val="tx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 name="Content Placeholder 2"/>
          <p:cNvSpPr>
            <a:spLocks noGrp="1"/>
          </p:cNvSpPr>
          <p:nvPr>
            <p:ph sz="half" idx="1"/>
          </p:nvPr>
        </p:nvSpPr>
        <p:spPr>
          <a:xfrm>
            <a:off x="609600" y="2249425"/>
            <a:ext cx="3962400" cy="4525963"/>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atin typeface="Cambria" pitchFamily="18" charset="0"/>
              </a:defRPr>
            </a:lvl4pPr>
            <a:lvl5pPr>
              <a:buClr>
                <a:schemeClr val="tx1">
                  <a:lumMod val="65000"/>
                  <a:lumOff val="35000"/>
                </a:schemeClr>
              </a:buClr>
              <a:defRPr sz="1400">
                <a:latin typeface="Cambr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2249425"/>
            <a:ext cx="3962400" cy="4525963"/>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atin typeface="Cambria" pitchFamily="18" charset="0"/>
              </a:defRPr>
            </a:lvl4pPr>
            <a:lvl5pPr>
              <a:buClr>
                <a:schemeClr val="tx1">
                  <a:lumMod val="65000"/>
                  <a:lumOff val="35000"/>
                </a:schemeClr>
              </a:buClr>
              <a:defRPr sz="1400">
                <a:latin typeface="Cambr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Placeholder 21"/>
          <p:cNvSpPr>
            <a:spLocks noGrp="1"/>
          </p:cNvSpPr>
          <p:nvPr>
            <p:ph type="title"/>
          </p:nvPr>
        </p:nvSpPr>
        <p:spPr>
          <a:xfrm>
            <a:off x="685800" y="0"/>
            <a:ext cx="8229600" cy="1920240"/>
          </a:xfrm>
          <a:prstGeom prst="rect">
            <a:avLst/>
          </a:prstGeom>
        </p:spPr>
        <p:txBody>
          <a:bodyPr>
            <a:normAutofit/>
          </a:bodyPr>
          <a:lstStyle/>
          <a:p>
            <a:r>
              <a:rPr lang="en-US" dirty="0"/>
              <a:t>CLICK TO EDIT MASTER TITLE STYLE</a:t>
            </a:r>
          </a:p>
        </p:txBody>
      </p:sp>
      <p:sp>
        <p:nvSpPr>
          <p:cNvPr id="6"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F9365F66-262B-4EAE-ACA0-7305062AB9B4}" type="datetime1">
              <a:rPr lang="en-US">
                <a:solidFill>
                  <a:srgbClr val="FFFFFF">
                    <a:lumMod val="50000"/>
                  </a:srgbClr>
                </a:solidFill>
              </a:rPr>
              <a:pPr>
                <a:defRPr/>
              </a:pPr>
              <a:t>2/7/2022</a:t>
            </a:fld>
            <a:endParaRPr lang="en-US" dirty="0">
              <a:solidFill>
                <a:srgbClr val="FFFFFF">
                  <a:lumMod val="50000"/>
                </a:srgbClr>
              </a:solidFill>
            </a:endParaRPr>
          </a:p>
        </p:txBody>
      </p:sp>
      <p:sp>
        <p:nvSpPr>
          <p:cNvPr id="7"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8"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E3294F8B-AE24-4C1E-A091-1644EBE0F6DA}" type="slidenum">
              <a:rPr lang="en-US"/>
              <a:pPr>
                <a:defRPr/>
              </a:pPr>
              <a:t>‹#›</a:t>
            </a:fld>
            <a:endParaRPr lang="en-US" dirty="0"/>
          </a:p>
        </p:txBody>
      </p:sp>
    </p:spTree>
    <p:extLst>
      <p:ext uri="{BB962C8B-B14F-4D97-AF65-F5344CB8AC3E}">
        <p14:creationId xmlns:p14="http://schemas.microsoft.com/office/powerpoint/2010/main" val="418452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196" y="2244971"/>
            <a:ext cx="3733805" cy="457200"/>
          </a:xfrm>
          <a:prstGeom prst="rect">
            <a:avLst/>
          </a:prstGeom>
          <a:solidFill>
            <a:schemeClr val="tx1">
              <a:lumMod val="95000"/>
              <a:lumOff val="5000"/>
            </a:schemeClr>
          </a:solidFill>
          <a:ln w="12700">
            <a:noFill/>
          </a:ln>
        </p:spPr>
        <p:txBody>
          <a:bodyPr anchor="ctr">
            <a:noAutofit/>
          </a:bodyPr>
          <a:lstStyle>
            <a:lvl1pPr marL="45720" indent="0">
              <a:buNone/>
              <a:defRPr sz="1900" b="0">
                <a:solidFill>
                  <a:schemeClr val="bg1"/>
                </a:solidFill>
                <a:latin typeface="+mj-lt"/>
              </a:defRPr>
            </a:lvl1pPr>
            <a:lvl2pPr>
              <a:buNone/>
              <a:defRPr sz="2000" b="1"/>
            </a:lvl2pPr>
            <a:lvl3pPr>
              <a:buNone/>
              <a:defRPr sz="1800" b="1"/>
            </a:lvl3pPr>
            <a:lvl4pPr>
              <a:buNone/>
              <a:defRPr sz="1600" b="1"/>
            </a:lvl4pPr>
            <a:lvl5pPr>
              <a:buNone/>
              <a:defRPr sz="1600" b="1"/>
            </a:lvl5pPr>
          </a:lstStyle>
          <a:p>
            <a:pPr lvl="0"/>
            <a:r>
              <a:rPr lang="en-US" dirty="0"/>
              <a:t>Click to edit Master text styles</a:t>
            </a:r>
          </a:p>
        </p:txBody>
      </p:sp>
      <p:sp>
        <p:nvSpPr>
          <p:cNvPr id="4" name="Text Placeholder 3"/>
          <p:cNvSpPr>
            <a:spLocks noGrp="1"/>
          </p:cNvSpPr>
          <p:nvPr>
            <p:ph type="body" sz="half" idx="3"/>
          </p:nvPr>
        </p:nvSpPr>
        <p:spPr>
          <a:xfrm>
            <a:off x="4955922" y="2244971"/>
            <a:ext cx="3733800" cy="457200"/>
          </a:xfrm>
          <a:prstGeom prst="rect">
            <a:avLst/>
          </a:prstGeom>
          <a:solidFill>
            <a:schemeClr val="tx1"/>
          </a:solidFill>
          <a:ln w="12700">
            <a:noFill/>
          </a:ln>
        </p:spPr>
        <p:txBody>
          <a:bodyPr anchor="ctr">
            <a:noAutofit/>
          </a:bodyPr>
          <a:lstStyle>
            <a:lvl1pPr marL="45720" indent="0">
              <a:buNone/>
              <a:defRPr sz="1900" b="0">
                <a:solidFill>
                  <a:schemeClr val="bg1"/>
                </a:solidFill>
                <a:latin typeface="+mj-lt"/>
              </a:defRPr>
            </a:lvl1pPr>
            <a:lvl2pPr>
              <a:buNone/>
              <a:defRPr sz="2000" b="1"/>
            </a:lvl2pPr>
            <a:lvl3pPr>
              <a:buNone/>
              <a:defRPr sz="1800" b="1"/>
            </a:lvl3pPr>
            <a:lvl4pPr>
              <a:buNone/>
              <a:defRPr sz="1600" b="1"/>
            </a:lvl4pPr>
            <a:lvl5pPr>
              <a:buNone/>
              <a:defRPr sz="1600" b="1"/>
            </a:lvl5pPr>
          </a:lstStyle>
          <a:p>
            <a:pPr lvl="0"/>
            <a:r>
              <a:rPr lang="en-US" dirty="0"/>
              <a:t>Click to edit Master text styles</a:t>
            </a:r>
          </a:p>
        </p:txBody>
      </p:sp>
      <p:sp>
        <p:nvSpPr>
          <p:cNvPr id="5" name="Content Placeholder 4"/>
          <p:cNvSpPr>
            <a:spLocks noGrp="1"/>
          </p:cNvSpPr>
          <p:nvPr>
            <p:ph sz="quarter" idx="2"/>
          </p:nvPr>
        </p:nvSpPr>
        <p:spPr>
          <a:xfrm>
            <a:off x="838196" y="2708519"/>
            <a:ext cx="3733805" cy="3886200"/>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vl4pPr>
            <a:lvl5pPr>
              <a:buClr>
                <a:schemeClr val="tx1">
                  <a:lumMod val="65000"/>
                  <a:lumOff val="35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953001" y="2708519"/>
            <a:ext cx="3733800" cy="3886200"/>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vl4pPr>
            <a:lvl5pPr>
              <a:buClr>
                <a:schemeClr val="tx1">
                  <a:lumMod val="65000"/>
                  <a:lumOff val="35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21"/>
          <p:cNvSpPr>
            <a:spLocks noGrp="1"/>
          </p:cNvSpPr>
          <p:nvPr>
            <p:ph type="title"/>
          </p:nvPr>
        </p:nvSpPr>
        <p:spPr>
          <a:xfrm>
            <a:off x="685800" y="0"/>
            <a:ext cx="8229600" cy="1920240"/>
          </a:xfrm>
          <a:prstGeom prst="rect">
            <a:avLst/>
          </a:prstGeom>
        </p:spPr>
        <p:txBody>
          <a:bodyPr>
            <a:normAutofit/>
          </a:bodyPr>
          <a:lstStyle/>
          <a:p>
            <a:r>
              <a:rPr lang="en-US" dirty="0"/>
              <a:t>CLICK TO EDIT MASTER TITLE STYLE</a:t>
            </a:r>
          </a:p>
        </p:txBody>
      </p:sp>
      <p:sp>
        <p:nvSpPr>
          <p:cNvPr id="7"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5B021ACA-50AA-4E78-924D-8D6AF603775B}" type="datetime1">
              <a:rPr lang="en-US">
                <a:solidFill>
                  <a:srgbClr val="FFFFFF">
                    <a:lumMod val="50000"/>
                  </a:srgbClr>
                </a:solidFill>
              </a:rPr>
              <a:pPr>
                <a:defRPr/>
              </a:pPr>
              <a:t>2/7/2022</a:t>
            </a:fld>
            <a:endParaRPr lang="en-US" dirty="0">
              <a:solidFill>
                <a:srgbClr val="FFFFFF">
                  <a:lumMod val="50000"/>
                </a:srgbClr>
              </a:solidFill>
            </a:endParaRPr>
          </a:p>
        </p:txBody>
      </p:sp>
      <p:sp>
        <p:nvSpPr>
          <p:cNvPr id="8"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9"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C06BEB40-2764-40DA-8629-06B2EA528FD0}" type="slidenum">
              <a:rPr lang="en-US"/>
              <a:pPr>
                <a:defRPr/>
              </a:pPr>
              <a:t>‹#›</a:t>
            </a:fld>
            <a:endParaRPr lang="en-US" dirty="0"/>
          </a:p>
        </p:txBody>
      </p:sp>
    </p:spTree>
    <p:extLst>
      <p:ext uri="{BB962C8B-B14F-4D97-AF65-F5344CB8AC3E}">
        <p14:creationId xmlns:p14="http://schemas.microsoft.com/office/powerpoint/2010/main" val="387148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Placeholder 21"/>
          <p:cNvSpPr>
            <a:spLocks noGrp="1"/>
          </p:cNvSpPr>
          <p:nvPr>
            <p:ph type="title"/>
          </p:nvPr>
        </p:nvSpPr>
        <p:spPr>
          <a:xfrm>
            <a:off x="685800" y="0"/>
            <a:ext cx="8229600" cy="1920240"/>
          </a:xfrm>
          <a:prstGeom prst="rect">
            <a:avLst/>
          </a:prstGeom>
        </p:spPr>
        <p:txBody>
          <a:bodyPr>
            <a:normAutofit/>
          </a:bodyPr>
          <a:lstStyle/>
          <a:p>
            <a:r>
              <a:rPr lang="en-US" dirty="0"/>
              <a:t>CLICK TO EDIT MASTER TITLE STYLE</a:t>
            </a:r>
          </a:p>
        </p:txBody>
      </p:sp>
      <p:sp>
        <p:nvSpPr>
          <p:cNvPr id="3"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F2F4A150-B994-404D-BF3F-30CC4E570C42}" type="datetime1">
              <a:rPr lang="en-US">
                <a:solidFill>
                  <a:srgbClr val="FFFFFF">
                    <a:lumMod val="50000"/>
                  </a:srgbClr>
                </a:solidFill>
              </a:rPr>
              <a:pPr>
                <a:defRPr/>
              </a:pPr>
              <a:t>2/7/2022</a:t>
            </a:fld>
            <a:endParaRPr lang="en-US" dirty="0">
              <a:solidFill>
                <a:srgbClr val="FFFFFF">
                  <a:lumMod val="50000"/>
                </a:srgbClr>
              </a:solidFill>
            </a:endParaRPr>
          </a:p>
        </p:txBody>
      </p:sp>
      <p:sp>
        <p:nvSpPr>
          <p:cNvPr id="4"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5"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C40C49EA-69FD-4CA8-984C-C3952794D1FD}" type="slidenum">
              <a:rPr lang="en-US"/>
              <a:pPr>
                <a:defRPr/>
              </a:pPr>
              <a:t>‹#›</a:t>
            </a:fld>
            <a:endParaRPr lang="en-US" dirty="0"/>
          </a:p>
        </p:txBody>
      </p:sp>
    </p:spTree>
    <p:extLst>
      <p:ext uri="{BB962C8B-B14F-4D97-AF65-F5344CB8AC3E}">
        <p14:creationId xmlns:p14="http://schemas.microsoft.com/office/powerpoint/2010/main" val="243127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a:xfrm flipV="1">
            <a:off x="838200" y="1920875"/>
            <a:ext cx="2057400" cy="90488"/>
          </a:xfrm>
          <a:prstGeom prst="rect">
            <a:avLst/>
          </a:prstGeom>
          <a:solidFill>
            <a:schemeClr val="tx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2" name="Title Placeholder 21"/>
          <p:cNvSpPr>
            <a:spLocks noGrp="1"/>
          </p:cNvSpPr>
          <p:nvPr>
            <p:ph type="title"/>
          </p:nvPr>
        </p:nvSpPr>
        <p:spPr>
          <a:xfrm>
            <a:off x="685800" y="0"/>
            <a:ext cx="8229600" cy="1920240"/>
          </a:xfrm>
          <a:prstGeom prst="rect">
            <a:avLst/>
          </a:prstGeom>
        </p:spPr>
        <p:txBody>
          <a:bodyPr>
            <a:normAutofit/>
          </a:bodyPr>
          <a:lstStyle/>
          <a:p>
            <a:r>
              <a:rPr lang="en-US" dirty="0"/>
              <a:t>CLICK TO EDIT MASTER TITLE STYLE</a:t>
            </a:r>
          </a:p>
        </p:txBody>
      </p:sp>
      <p:sp>
        <p:nvSpPr>
          <p:cNvPr id="4"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4C322C29-2FFF-4115-BA51-9765ACAE58BB}" type="datetime1">
              <a:rPr lang="en-US">
                <a:solidFill>
                  <a:srgbClr val="FFFFFF">
                    <a:lumMod val="50000"/>
                  </a:srgbClr>
                </a:solidFill>
              </a:rPr>
              <a:pPr>
                <a:defRPr/>
              </a:pPr>
              <a:t>2/7/2022</a:t>
            </a:fld>
            <a:endParaRPr lang="en-US" dirty="0">
              <a:solidFill>
                <a:srgbClr val="FFFFFF">
                  <a:lumMod val="50000"/>
                </a:srgbClr>
              </a:solidFill>
            </a:endParaRPr>
          </a:p>
        </p:txBody>
      </p:sp>
      <p:sp>
        <p:nvSpPr>
          <p:cNvPr id="5"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6"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99D8B491-A8A2-4179-8E4B-D7500BA32468}" type="slidenum">
              <a:rPr lang="en-US"/>
              <a:pPr>
                <a:defRPr/>
              </a:pPr>
              <a:t>‹#›</a:t>
            </a:fld>
            <a:endParaRPr lang="en-US" dirty="0"/>
          </a:p>
        </p:txBody>
      </p:sp>
    </p:spTree>
    <p:extLst>
      <p:ext uri="{BB962C8B-B14F-4D97-AF65-F5344CB8AC3E}">
        <p14:creationId xmlns:p14="http://schemas.microsoft.com/office/powerpoint/2010/main" val="377716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57514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0" descr="Normal Slide_4-3.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4" name="Date Placeholder 13"/>
          <p:cNvSpPr>
            <a:spLocks noGrp="1"/>
          </p:cNvSpPr>
          <p:nvPr>
            <p:ph type="dt" sz="half" idx="2"/>
          </p:nvPr>
        </p:nvSpPr>
        <p:spPr>
          <a:xfrm>
            <a:off x="7729538" y="6537325"/>
            <a:ext cx="957262" cy="457200"/>
          </a:xfrm>
          <a:prstGeom prst="rect">
            <a:avLst/>
          </a:prstGeom>
        </p:spPr>
        <p:txBody>
          <a:bodyPr vert="horz"/>
          <a:lstStyle>
            <a:lvl1pPr algn="l" eaLnBrk="1" fontAlgn="auto" latinLnBrk="0" hangingPunct="1">
              <a:spcBef>
                <a:spcPts val="0"/>
              </a:spcBef>
              <a:spcAft>
                <a:spcPts val="0"/>
              </a:spcAft>
              <a:defRPr kumimoji="0" sz="800">
                <a:solidFill>
                  <a:schemeClr val="bg1">
                    <a:lumMod val="50000"/>
                  </a:schemeClr>
                </a:solidFill>
                <a:latin typeface="+mn-lt"/>
                <a:cs typeface="+mn-cs"/>
              </a:defRPr>
            </a:lvl1pPr>
          </a:lstStyle>
          <a:p>
            <a:pPr>
              <a:defRPr/>
            </a:pPr>
            <a:fld id="{35A1243D-B593-467C-9842-E8B080A082EE}" type="datetime1">
              <a:rPr lang="en-US">
                <a:solidFill>
                  <a:srgbClr val="FFFFFF">
                    <a:lumMod val="50000"/>
                  </a:srgbClr>
                </a:solidFill>
              </a:rPr>
              <a:pPr>
                <a:defRPr/>
              </a:pPr>
              <a:t>2/7/2022</a:t>
            </a:fld>
            <a:endParaRPr lang="en-US" dirty="0">
              <a:solidFill>
                <a:srgbClr val="FFFFFF">
                  <a:lumMod val="50000"/>
                </a:srgbClr>
              </a:solidFill>
            </a:endParaRPr>
          </a:p>
        </p:txBody>
      </p:sp>
      <p:sp>
        <p:nvSpPr>
          <p:cNvPr id="3" name="Footer Placeholder 2"/>
          <p:cNvSpPr>
            <a:spLocks noGrp="1"/>
          </p:cNvSpPr>
          <p:nvPr>
            <p:ph type="ftr" sz="quarter" idx="3"/>
          </p:nvPr>
        </p:nvSpPr>
        <p:spPr>
          <a:xfrm>
            <a:off x="6400800" y="6537325"/>
            <a:ext cx="1325563" cy="457200"/>
          </a:xfrm>
          <a:prstGeom prst="rect">
            <a:avLst/>
          </a:prstGeom>
        </p:spPr>
        <p:txBody>
          <a:bodyPr vert="horz"/>
          <a:lstStyle>
            <a:lvl1pPr algn="r" eaLnBrk="1" fontAlgn="auto" latinLnBrk="0" hangingPunct="1">
              <a:spcBef>
                <a:spcPts val="0"/>
              </a:spcBef>
              <a:spcAft>
                <a:spcPts val="0"/>
              </a:spcAft>
              <a:defRPr kumimoji="0" sz="800">
                <a:solidFill>
                  <a:schemeClr val="bg1">
                    <a:lumMod val="50000"/>
                  </a:schemeClr>
                </a:solidFill>
                <a:latin typeface="+mn-lt"/>
                <a:cs typeface="+mn-cs"/>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1031" name="Title Placeholder 21"/>
          <p:cNvSpPr>
            <a:spLocks noGrp="1"/>
          </p:cNvSpPr>
          <p:nvPr>
            <p:ph type="title"/>
          </p:nvPr>
        </p:nvSpPr>
        <p:spPr bwMode="auto">
          <a:xfrm>
            <a:off x="685800" y="0"/>
            <a:ext cx="8229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60598475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10" r:id="rId10"/>
    <p:sldLayoutId id="2147483711" r:id="rId11"/>
    <p:sldLayoutId id="2147483712" r:id="rId12"/>
  </p:sldLayoutIdLst>
  <p:hf hdr="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entury Gothic" pitchFamily="34" charset="0"/>
        </a:defRPr>
      </a:lvl2pPr>
      <a:lvl3pPr algn="l" rtl="0" eaLnBrk="0" fontAlgn="base" hangingPunct="0">
        <a:spcBef>
          <a:spcPct val="0"/>
        </a:spcBef>
        <a:spcAft>
          <a:spcPct val="0"/>
        </a:spcAft>
        <a:defRPr sz="4000">
          <a:solidFill>
            <a:schemeClr val="tx1"/>
          </a:solidFill>
          <a:latin typeface="Century Gothic" pitchFamily="34" charset="0"/>
        </a:defRPr>
      </a:lvl3pPr>
      <a:lvl4pPr algn="l" rtl="0" eaLnBrk="0" fontAlgn="base" hangingPunct="0">
        <a:spcBef>
          <a:spcPct val="0"/>
        </a:spcBef>
        <a:spcAft>
          <a:spcPct val="0"/>
        </a:spcAft>
        <a:defRPr sz="4000">
          <a:solidFill>
            <a:schemeClr val="tx1"/>
          </a:solidFill>
          <a:latin typeface="Century Gothic" pitchFamily="34" charset="0"/>
        </a:defRPr>
      </a:lvl4pPr>
      <a:lvl5pPr algn="l" rtl="0" eaLnBrk="0" fontAlgn="base" hangingPunct="0">
        <a:spcBef>
          <a:spcPct val="0"/>
        </a:spcBef>
        <a:spcAft>
          <a:spcPct val="0"/>
        </a:spcAft>
        <a:defRPr sz="4000">
          <a:solidFill>
            <a:schemeClr val="tx1"/>
          </a:solidFill>
          <a:latin typeface="Century Gothic" pitchFamily="34" charset="0"/>
        </a:defRPr>
      </a:lvl5pPr>
      <a:lvl6pPr marL="457200" algn="l" rtl="0" fontAlgn="base">
        <a:spcBef>
          <a:spcPct val="0"/>
        </a:spcBef>
        <a:spcAft>
          <a:spcPct val="0"/>
        </a:spcAft>
        <a:defRPr sz="4000">
          <a:solidFill>
            <a:schemeClr val="tx1"/>
          </a:solidFill>
          <a:latin typeface="Century Gothic" pitchFamily="34" charset="0"/>
        </a:defRPr>
      </a:lvl6pPr>
      <a:lvl7pPr marL="914400" algn="l" rtl="0" fontAlgn="base">
        <a:spcBef>
          <a:spcPct val="0"/>
        </a:spcBef>
        <a:spcAft>
          <a:spcPct val="0"/>
        </a:spcAft>
        <a:defRPr sz="4000">
          <a:solidFill>
            <a:schemeClr val="tx1"/>
          </a:solidFill>
          <a:latin typeface="Century Gothic" pitchFamily="34" charset="0"/>
        </a:defRPr>
      </a:lvl7pPr>
      <a:lvl8pPr marL="1371600" algn="l" rtl="0" fontAlgn="base">
        <a:spcBef>
          <a:spcPct val="0"/>
        </a:spcBef>
        <a:spcAft>
          <a:spcPct val="0"/>
        </a:spcAft>
        <a:defRPr sz="4000">
          <a:solidFill>
            <a:schemeClr val="tx1"/>
          </a:solidFill>
          <a:latin typeface="Century Gothic" pitchFamily="34" charset="0"/>
        </a:defRPr>
      </a:lvl8pPr>
      <a:lvl9pPr marL="1828800" algn="l" rtl="0" fontAlgn="base">
        <a:spcBef>
          <a:spcPct val="0"/>
        </a:spcBef>
        <a:spcAft>
          <a:spcPct val="0"/>
        </a:spcAft>
        <a:defRPr sz="4000">
          <a:solidFill>
            <a:schemeClr val="tx1"/>
          </a:solidFill>
          <a:latin typeface="Century Gothic" pitchFamily="34" charset="0"/>
        </a:defRPr>
      </a:lvl9pPr>
    </p:titleStyle>
    <p:bodyStyle>
      <a:lvl1pPr marL="365125" indent="-255588" algn="l" rtl="0" eaLnBrk="0" fontAlgn="base" hangingPunct="0">
        <a:spcBef>
          <a:spcPts val="300"/>
        </a:spcBef>
        <a:spcAft>
          <a:spcPct val="0"/>
        </a:spcAft>
        <a:buClr>
          <a:schemeClr val="tx1"/>
        </a:buClr>
        <a:buFont typeface="Calibri" pitchFamily="34"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rgbClr val="595959"/>
        </a:buClr>
        <a:buFont typeface="Arial" charset="0"/>
        <a:buChar char="•"/>
        <a:defRPr sz="2600" kern="1200">
          <a:solidFill>
            <a:srgbClr val="595959"/>
          </a:solidFill>
          <a:latin typeface="+mn-lt"/>
          <a:ea typeface="+mn-ea"/>
          <a:cs typeface="+mn-cs"/>
        </a:defRPr>
      </a:lvl2pPr>
      <a:lvl3pPr marL="922338" indent="-219075" algn="l" rtl="0" eaLnBrk="0" fontAlgn="base" hangingPunct="0">
        <a:spcBef>
          <a:spcPts val="300"/>
        </a:spcBef>
        <a:spcAft>
          <a:spcPct val="0"/>
        </a:spcAft>
        <a:buClr>
          <a:srgbClr val="595959"/>
        </a:buClr>
        <a:buFont typeface="Calibri" pitchFamily="34" charset="0"/>
        <a:buChar char="-"/>
        <a:defRPr sz="2400" kern="1200">
          <a:solidFill>
            <a:srgbClr val="595959"/>
          </a:solidFill>
          <a:latin typeface="+mn-lt"/>
          <a:ea typeface="+mn-ea"/>
          <a:cs typeface="+mn-cs"/>
        </a:defRPr>
      </a:lvl3pPr>
      <a:lvl4pPr marL="1179513" indent="-200025" algn="l" rtl="0" eaLnBrk="0" fontAlgn="base" hangingPunct="0">
        <a:spcBef>
          <a:spcPts val="300"/>
        </a:spcBef>
        <a:spcAft>
          <a:spcPct val="0"/>
        </a:spcAft>
        <a:buClr>
          <a:srgbClr val="FF3399"/>
        </a:buClr>
        <a:buFont typeface="Calibri" pitchFamily="34" charset="0"/>
        <a:buChar char="+"/>
        <a:defRPr sz="2200" kern="1200">
          <a:solidFill>
            <a:srgbClr val="595959"/>
          </a:solidFill>
          <a:latin typeface="+mn-lt"/>
          <a:ea typeface="+mn-ea"/>
          <a:cs typeface="+mn-cs"/>
        </a:defRPr>
      </a:lvl4pPr>
      <a:lvl5pPr marL="1389063" indent="-182563" algn="l" rtl="0" eaLnBrk="0" fontAlgn="base" hangingPunct="0">
        <a:spcBef>
          <a:spcPts val="300"/>
        </a:spcBef>
        <a:spcAft>
          <a:spcPct val="0"/>
        </a:spcAft>
        <a:buClr>
          <a:srgbClr val="FF3399"/>
        </a:buClr>
        <a:buFont typeface="Calibri" pitchFamily="34" charset="0"/>
        <a:buChar char="+"/>
        <a:defRPr sz="2000" kern="1200">
          <a:solidFill>
            <a:srgbClr val="595959"/>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spect="1" noChangeArrowheads="1"/>
          </p:cNvSpPr>
          <p:nvPr>
            <p:ph type="ctrTitle"/>
          </p:nvPr>
        </p:nvSpPr>
        <p:spPr>
          <a:xfrm>
            <a:off x="458659" y="1981200"/>
            <a:ext cx="8472488" cy="1295400"/>
          </a:xfrm>
        </p:spPr>
        <p:txBody>
          <a:bodyPr/>
          <a:lstStyle/>
          <a:p>
            <a:pPr eaLnBrk="1" hangingPunct="1"/>
            <a:br>
              <a:rPr lang="en-US" dirty="0">
                <a:ea typeface="Calibri" pitchFamily="34" charset="0"/>
              </a:rPr>
            </a:br>
            <a:br>
              <a:rPr lang="en-US" sz="3200" dirty="0">
                <a:solidFill>
                  <a:srgbClr val="FF00FF"/>
                </a:solidFill>
                <a:ea typeface="Calibri" pitchFamily="34" charset="0"/>
              </a:rPr>
            </a:br>
            <a:endParaRPr lang="en-US" sz="3200" dirty="0">
              <a:solidFill>
                <a:srgbClr val="FF00FF"/>
              </a:solidFill>
              <a:ea typeface="Calibri" pitchFamily="34" charset="0"/>
            </a:endParaRPr>
          </a:p>
        </p:txBody>
      </p:sp>
      <p:sp>
        <p:nvSpPr>
          <p:cNvPr id="2" name="Rectangle 1"/>
          <p:cNvSpPr/>
          <p:nvPr/>
        </p:nvSpPr>
        <p:spPr>
          <a:xfrm>
            <a:off x="990600" y="762000"/>
            <a:ext cx="7543800" cy="923330"/>
          </a:xfrm>
          <a:prstGeom prst="rect">
            <a:avLst/>
          </a:prstGeom>
        </p:spPr>
        <p:txBody>
          <a:bodyPr wrap="square">
            <a:spAutoFit/>
          </a:bodyPr>
          <a:lstStyle/>
          <a:p>
            <a:r>
              <a:rPr lang="en-US" sz="5400" dirty="0">
                <a:solidFill>
                  <a:srgbClr val="FF00FF"/>
                </a:solidFill>
                <a:latin typeface="Century Gothic" pitchFamily="34" charset="0"/>
                <a:ea typeface="Calibri" pitchFamily="34" charset="0"/>
              </a:rPr>
              <a:t>FMS – Validation</a:t>
            </a:r>
            <a:endParaRPr lang="en-US"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Supplier Involvement</a:t>
            </a:r>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2/7/2022</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10</a:t>
            </a:fld>
            <a:endParaRPr lang="en-US" dirty="0"/>
          </a:p>
        </p:txBody>
      </p:sp>
      <p:sp>
        <p:nvSpPr>
          <p:cNvPr id="3" name="Content Placeholder 2"/>
          <p:cNvSpPr>
            <a:spLocks noGrp="1"/>
          </p:cNvSpPr>
          <p:nvPr>
            <p:ph idx="1"/>
          </p:nvPr>
        </p:nvSpPr>
        <p:spPr>
          <a:xfrm>
            <a:off x="642257" y="1524000"/>
            <a:ext cx="8001000" cy="4526280"/>
          </a:xfrm>
        </p:spPr>
        <p:txBody>
          <a:bodyPr/>
          <a:lstStyle/>
          <a:p>
            <a:r>
              <a:rPr lang="en-US" dirty="0"/>
              <a:t>Encourages companies to leverage suppliers</a:t>
            </a:r>
          </a:p>
          <a:p>
            <a:pPr marL="411162" lvl="1" indent="0">
              <a:buNone/>
            </a:pPr>
            <a:r>
              <a:rPr lang="en-US" sz="2000" dirty="0"/>
              <a:t>“Regulated companies should seek to maximize supplier involvement throughout the system life cycle in order to leverage knowledge, experience, and documentation, subject to satisfactory supplier assessment.”</a:t>
            </a:r>
          </a:p>
          <a:p>
            <a:r>
              <a:rPr lang="en-US" dirty="0"/>
              <a:t>Supplier activities typically include:</a:t>
            </a:r>
          </a:p>
          <a:p>
            <a:pPr lvl="1"/>
            <a:r>
              <a:rPr lang="en-US" sz="2000" dirty="0"/>
              <a:t>Supply of the product</a:t>
            </a:r>
          </a:p>
          <a:p>
            <a:pPr lvl="1"/>
            <a:r>
              <a:rPr lang="en-US" sz="2000" dirty="0"/>
              <a:t>Production of specifications and test specifications on behalf of the regulated company</a:t>
            </a:r>
          </a:p>
          <a:p>
            <a:pPr lvl="1"/>
            <a:r>
              <a:rPr lang="en-US" sz="2000" dirty="0"/>
              <a:t>Support during configuration and testing</a:t>
            </a:r>
          </a:p>
          <a:p>
            <a:pPr lvl="1"/>
            <a:r>
              <a:rPr lang="en-US" sz="2000" dirty="0"/>
              <a:t>User documentation</a:t>
            </a:r>
          </a:p>
          <a:p>
            <a:pPr lvl="1"/>
            <a:r>
              <a:rPr lang="en-US" sz="2000" dirty="0"/>
              <a:t>Training</a:t>
            </a:r>
          </a:p>
          <a:p>
            <a:pPr lvl="1"/>
            <a:r>
              <a:rPr lang="en-US" sz="2000" dirty="0"/>
              <a:t>Support and maintenance activities</a:t>
            </a:r>
          </a:p>
        </p:txBody>
      </p:sp>
    </p:spTree>
    <p:extLst>
      <p:ext uri="{BB962C8B-B14F-4D97-AF65-F5344CB8AC3E}">
        <p14:creationId xmlns:p14="http://schemas.microsoft.com/office/powerpoint/2010/main" val="4051407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Requirement Specification (URS)</a:t>
            </a:r>
          </a:p>
        </p:txBody>
      </p:sp>
      <p:sp>
        <p:nvSpPr>
          <p:cNvPr id="3" name="Content Placeholder 2"/>
          <p:cNvSpPr>
            <a:spLocks noGrp="1"/>
          </p:cNvSpPr>
          <p:nvPr>
            <p:ph idx="1"/>
          </p:nvPr>
        </p:nvSpPr>
        <p:spPr/>
        <p:txBody>
          <a:bodyPr/>
          <a:lstStyle/>
          <a:p>
            <a:r>
              <a:rPr lang="en-US" dirty="0"/>
              <a:t>The URS is the responsibility of the regulated company, but may be written by a third party or supplier. </a:t>
            </a:r>
          </a:p>
          <a:p>
            <a:r>
              <a:rPr lang="en-US" dirty="0"/>
              <a:t>The URS should define clearly and precisely what the regulated company wants the system to do, state any constraints, and define regulatory and documentation requirements.</a:t>
            </a:r>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2/7/2022</a:t>
            </a:fld>
            <a:endParaRPr lang="en-US" dirty="0">
              <a:solidFill>
                <a:srgbClr val="FFFFFF">
                  <a:lumMod val="50000"/>
                </a:srgbClr>
              </a:solidFill>
            </a:endParaRPr>
          </a:p>
        </p:txBody>
      </p:sp>
      <p:sp>
        <p:nvSpPr>
          <p:cNvPr id="5" name="Footer Placeholder 4"/>
          <p:cNvSpPr>
            <a:spLocks noGrp="1"/>
          </p:cNvSpPr>
          <p:nvPr>
            <p:ph type="ftr" sz="quarter" idx="11"/>
          </p:nvPr>
        </p:nvSpPr>
        <p:spPr>
          <a:xfrm>
            <a:off x="6403975" y="6598285"/>
            <a:ext cx="1325563" cy="457200"/>
          </a:xfrm>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11</a:t>
            </a:fld>
            <a:endParaRPr lang="en-US" dirty="0"/>
          </a:p>
        </p:txBody>
      </p:sp>
    </p:spTree>
    <p:extLst>
      <p:ext uri="{BB962C8B-B14F-4D97-AF65-F5344CB8AC3E}">
        <p14:creationId xmlns:p14="http://schemas.microsoft.com/office/powerpoint/2010/main" val="1397225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Requirement Specification (URS)</a:t>
            </a:r>
          </a:p>
        </p:txBody>
      </p:sp>
      <p:sp>
        <p:nvSpPr>
          <p:cNvPr id="3" name="Content Placeholder 2"/>
          <p:cNvSpPr>
            <a:spLocks noGrp="1"/>
          </p:cNvSpPr>
          <p:nvPr>
            <p:ph idx="1"/>
          </p:nvPr>
        </p:nvSpPr>
        <p:spPr/>
        <p:txBody>
          <a:bodyPr/>
          <a:lstStyle/>
          <a:p>
            <a:r>
              <a:rPr lang="en-US" dirty="0"/>
              <a:t>A good URS is the key to a successful project.</a:t>
            </a:r>
          </a:p>
          <a:p>
            <a:r>
              <a:rPr lang="en-US" dirty="0"/>
              <a:t>Users don’t often have the knowledge or expertise to do well; they want assistance</a:t>
            </a:r>
          </a:p>
          <a:p>
            <a:r>
              <a:rPr lang="en-US" dirty="0"/>
              <a:t>Chance to educate on system capabilities that can lead to “lockout” specs</a:t>
            </a:r>
          </a:p>
          <a:p>
            <a:r>
              <a:rPr lang="en-US" dirty="0"/>
              <a:t>Specifications need to be written such that they state what is needed, not how it is to be done</a:t>
            </a:r>
          </a:p>
          <a:p>
            <a:pPr marL="109537" indent="0">
              <a:buNone/>
            </a:pPr>
            <a:endParaRPr lang="en-US" dirty="0"/>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2/7/2022</a:t>
            </a:fld>
            <a:endParaRPr lang="en-US" dirty="0">
              <a:solidFill>
                <a:srgbClr val="FFFFFF">
                  <a:lumMod val="50000"/>
                </a:srgbClr>
              </a:solidFill>
            </a:endParaRPr>
          </a:p>
        </p:txBody>
      </p:sp>
      <p:sp>
        <p:nvSpPr>
          <p:cNvPr id="5" name="Footer Placeholder 4"/>
          <p:cNvSpPr>
            <a:spLocks noGrp="1"/>
          </p:cNvSpPr>
          <p:nvPr>
            <p:ph type="ftr" sz="quarter" idx="11"/>
          </p:nvPr>
        </p:nvSpPr>
        <p:spPr>
          <a:xfrm>
            <a:off x="6403975" y="6598285"/>
            <a:ext cx="1325563" cy="457200"/>
          </a:xfrm>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12</a:t>
            </a:fld>
            <a:endParaRPr lang="en-US" dirty="0"/>
          </a:p>
        </p:txBody>
      </p:sp>
    </p:spTree>
    <p:extLst>
      <p:ext uri="{BB962C8B-B14F-4D97-AF65-F5344CB8AC3E}">
        <p14:creationId xmlns:p14="http://schemas.microsoft.com/office/powerpoint/2010/main" val="2994729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Specifications</a:t>
            </a:r>
          </a:p>
        </p:txBody>
      </p:sp>
      <p:sp>
        <p:nvSpPr>
          <p:cNvPr id="3" name="Content Placeholder 2"/>
          <p:cNvSpPr>
            <a:spLocks noGrp="1"/>
          </p:cNvSpPr>
          <p:nvPr>
            <p:ph idx="1"/>
          </p:nvPr>
        </p:nvSpPr>
        <p:spPr>
          <a:xfrm>
            <a:off x="685800" y="1600200"/>
            <a:ext cx="8001000" cy="4526280"/>
          </a:xfrm>
        </p:spPr>
        <p:txBody>
          <a:bodyPr/>
          <a:lstStyle/>
          <a:p>
            <a:r>
              <a:rPr lang="en-US" sz="2400" dirty="0"/>
              <a:t>There are a number of types of specifications that may be required to adequately define a system. These may include Functional Specifications, Configuration Specifications, and Design Specifications</a:t>
            </a:r>
          </a:p>
          <a:p>
            <a:r>
              <a:rPr lang="en-US" sz="2400" dirty="0"/>
              <a:t>Functional Specifications are normally written by the supplier and describe the detailed functions of the system</a:t>
            </a:r>
          </a:p>
          <a:p>
            <a:r>
              <a:rPr lang="en-US" sz="2400" dirty="0"/>
              <a:t>Configuration Specifications are used to define the required configuration of one or more software packages that comprise the system.</a:t>
            </a:r>
          </a:p>
          <a:p>
            <a:r>
              <a:rPr lang="en-US" sz="2400" dirty="0"/>
              <a:t>Design Specifications used for custom systems.</a:t>
            </a:r>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2/7/2022</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dirty="0">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13</a:t>
            </a:fld>
            <a:endParaRPr lang="en-US" dirty="0"/>
          </a:p>
        </p:txBody>
      </p:sp>
    </p:spTree>
    <p:extLst>
      <p:ext uri="{BB962C8B-B14F-4D97-AF65-F5344CB8AC3E}">
        <p14:creationId xmlns:p14="http://schemas.microsoft.com/office/powerpoint/2010/main" val="4189147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Testing</a:t>
            </a:r>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2/7/2022</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14</a:t>
            </a:fld>
            <a:endParaRPr lang="en-US" dirty="0"/>
          </a:p>
        </p:txBody>
      </p:sp>
      <p:sp>
        <p:nvSpPr>
          <p:cNvPr id="3" name="Content Placeholder 2"/>
          <p:cNvSpPr>
            <a:spLocks noGrp="1"/>
          </p:cNvSpPr>
          <p:nvPr>
            <p:ph idx="1"/>
          </p:nvPr>
        </p:nvSpPr>
        <p:spPr>
          <a:xfrm>
            <a:off x="609600" y="1828800"/>
            <a:ext cx="8001000" cy="4526280"/>
          </a:xfrm>
        </p:spPr>
        <p:txBody>
          <a:bodyPr/>
          <a:lstStyle/>
          <a:p>
            <a:r>
              <a:rPr lang="en-US" dirty="0"/>
              <a:t>Testing that demonstrates fitness for intended use and allow acceptance of the system against requirements</a:t>
            </a:r>
          </a:p>
          <a:p>
            <a:r>
              <a:rPr lang="en-US" dirty="0"/>
              <a:t>Testing typically covers:</a:t>
            </a:r>
          </a:p>
          <a:p>
            <a:pPr lvl="1"/>
            <a:r>
              <a:rPr lang="en-US" dirty="0"/>
              <a:t>Correct installation</a:t>
            </a:r>
          </a:p>
          <a:p>
            <a:pPr lvl="1"/>
            <a:r>
              <a:rPr lang="en-US" dirty="0"/>
              <a:t>Configuration of the system</a:t>
            </a:r>
          </a:p>
          <a:p>
            <a:pPr lvl="1"/>
            <a:r>
              <a:rPr lang="en-US" dirty="0"/>
              <a:t>Functionality that supports the specific business process based on risk and supplier assessments</a:t>
            </a:r>
          </a:p>
        </p:txBody>
      </p:sp>
    </p:spTree>
    <p:extLst>
      <p:ext uri="{BB962C8B-B14F-4D97-AF65-F5344CB8AC3E}">
        <p14:creationId xmlns:p14="http://schemas.microsoft.com/office/powerpoint/2010/main" val="389557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Testing</a:t>
            </a:r>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2/7/2022</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15</a:t>
            </a:fld>
            <a:endParaRPr lang="en-US" dirty="0"/>
          </a:p>
        </p:txBody>
      </p:sp>
      <p:sp>
        <p:nvSpPr>
          <p:cNvPr id="8" name="Content Placeholder 7"/>
          <p:cNvSpPr>
            <a:spLocks noGrp="1"/>
          </p:cNvSpPr>
          <p:nvPr>
            <p:ph idx="1"/>
          </p:nvPr>
        </p:nvSpPr>
        <p:spPr>
          <a:xfrm>
            <a:off x="533400" y="1752600"/>
            <a:ext cx="8001000" cy="4526280"/>
          </a:xfrm>
        </p:spPr>
        <p:txBody>
          <a:bodyPr/>
          <a:lstStyle/>
          <a:p>
            <a:r>
              <a:rPr lang="en-US" dirty="0"/>
              <a:t>The specific terminology used to describe life cycle activities and deliverables varies from company to company and from system type to system type. </a:t>
            </a:r>
          </a:p>
          <a:p>
            <a:r>
              <a:rPr lang="en-US" dirty="0"/>
              <a:t>Qualification terminology is generally used.</a:t>
            </a:r>
          </a:p>
          <a:p>
            <a:r>
              <a:rPr lang="en-US" dirty="0"/>
              <a:t>The use of qualification terminology in relation to computerized systems and the relationship between OQ and PQ in particular, varies from company to company.</a:t>
            </a:r>
          </a:p>
        </p:txBody>
      </p:sp>
    </p:spTree>
    <p:extLst>
      <p:ext uri="{BB962C8B-B14F-4D97-AF65-F5344CB8AC3E}">
        <p14:creationId xmlns:p14="http://schemas.microsoft.com/office/powerpoint/2010/main" val="1597873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Qualification Terminology</a:t>
            </a:r>
          </a:p>
        </p:txBody>
      </p:sp>
      <p:pic>
        <p:nvPicPr>
          <p:cNvPr id="7" name="Content Placeholder 6"/>
          <p:cNvPicPr>
            <a:picLocks noGrp="1" noChangeAspect="1"/>
          </p:cNvPicPr>
          <p:nvPr>
            <p:ph idx="1"/>
          </p:nvPr>
        </p:nvPicPr>
        <p:blipFill>
          <a:blip r:embed="rId3"/>
          <a:stretch>
            <a:fillRect/>
          </a:stretch>
        </p:blipFill>
        <p:spPr>
          <a:xfrm>
            <a:off x="1066800" y="1524000"/>
            <a:ext cx="6962775" cy="4305300"/>
          </a:xfrm>
          <a:prstGeom prst="rect">
            <a:avLst/>
          </a:prstGeom>
        </p:spPr>
      </p:pic>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2/7/2022</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16</a:t>
            </a:fld>
            <a:endParaRPr lang="en-US" dirty="0"/>
          </a:p>
        </p:txBody>
      </p:sp>
      <p:sp>
        <p:nvSpPr>
          <p:cNvPr id="3" name="Rectangle 2"/>
          <p:cNvSpPr/>
          <p:nvPr/>
        </p:nvSpPr>
        <p:spPr>
          <a:xfrm>
            <a:off x="1143001" y="1920240"/>
            <a:ext cx="6781800" cy="594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DQ is generally only used for custom applications </a:t>
            </a:r>
          </a:p>
        </p:txBody>
      </p:sp>
      <p:sp>
        <p:nvSpPr>
          <p:cNvPr id="8" name="Rectangle 7"/>
          <p:cNvSpPr/>
          <p:nvPr/>
        </p:nvSpPr>
        <p:spPr>
          <a:xfrm>
            <a:off x="1143001" y="4657145"/>
            <a:ext cx="6781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PQ is not applicable for monitoring systems since they do not produce anything that has to meet a requirement</a:t>
            </a:r>
          </a:p>
        </p:txBody>
      </p:sp>
    </p:spTree>
    <p:extLst>
      <p:ext uri="{BB962C8B-B14F-4D97-AF65-F5344CB8AC3E}">
        <p14:creationId xmlns:p14="http://schemas.microsoft.com/office/powerpoint/2010/main" val="261617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TSI Documents</a:t>
            </a:r>
          </a:p>
        </p:txBody>
      </p:sp>
      <p:sp>
        <p:nvSpPr>
          <p:cNvPr id="3" name="Content Placeholder 2"/>
          <p:cNvSpPr>
            <a:spLocks noGrp="1"/>
          </p:cNvSpPr>
          <p:nvPr>
            <p:ph idx="1"/>
          </p:nvPr>
        </p:nvSpPr>
        <p:spPr/>
        <p:txBody>
          <a:bodyPr/>
          <a:lstStyle/>
          <a:p>
            <a:r>
              <a:rPr lang="en-US" dirty="0"/>
              <a:t>TSI has Validation Documents for FMS based on GAMP 5 recommendations</a:t>
            </a:r>
          </a:p>
          <a:p>
            <a:pPr lvl="1"/>
            <a:r>
              <a:rPr lang="en-US" dirty="0"/>
              <a:t>User Requirement Specification – P/N 6004420</a:t>
            </a:r>
          </a:p>
          <a:p>
            <a:pPr lvl="1"/>
            <a:r>
              <a:rPr lang="en-US" dirty="0"/>
              <a:t>Functional Design Specification – P/N 6004220</a:t>
            </a:r>
          </a:p>
          <a:p>
            <a:pPr lvl="1"/>
            <a:r>
              <a:rPr lang="en-US" dirty="0"/>
              <a:t>Configuration Statement – P/N 6004422</a:t>
            </a:r>
          </a:p>
          <a:p>
            <a:pPr lvl="1"/>
            <a:r>
              <a:rPr lang="en-US" dirty="0"/>
              <a:t>Installation Qualification Protocol – P/N 6004221</a:t>
            </a:r>
          </a:p>
          <a:p>
            <a:pPr lvl="1"/>
            <a:r>
              <a:rPr lang="en-US" dirty="0"/>
              <a:t>Operational Qualification – P/N 6004222</a:t>
            </a:r>
          </a:p>
          <a:p>
            <a:endParaRPr lang="en-US" dirty="0"/>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2/7/2022</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17</a:t>
            </a:fld>
            <a:endParaRPr lang="en-US" dirty="0"/>
          </a:p>
        </p:txBody>
      </p:sp>
    </p:spTree>
    <p:extLst>
      <p:ext uri="{BB962C8B-B14F-4D97-AF65-F5344CB8AC3E}">
        <p14:creationId xmlns:p14="http://schemas.microsoft.com/office/powerpoint/2010/main" val="3143002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533400" y="1447800"/>
            <a:ext cx="8001000" cy="4526280"/>
          </a:xfrm>
        </p:spPr>
        <p:txBody>
          <a:bodyPr/>
          <a:lstStyle/>
          <a:p>
            <a:r>
              <a:rPr lang="en-US" dirty="0"/>
              <a:t>Computerized systems such as FMS are required to be validated by the GMPs</a:t>
            </a:r>
          </a:p>
          <a:p>
            <a:r>
              <a:rPr lang="en-US" dirty="0"/>
              <a:t>The ISPE GAMP 5 Guide provide widely recognized and accepted guidance on how to meet these requirements</a:t>
            </a:r>
          </a:p>
          <a:p>
            <a:r>
              <a:rPr lang="en-US" dirty="0"/>
              <a:t>TSI validation documents were created per the GAMP 5 guidance</a:t>
            </a:r>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2/7/2022</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18</a:t>
            </a:fld>
            <a:endParaRPr lang="en-US" dirty="0"/>
          </a:p>
        </p:txBody>
      </p:sp>
    </p:spTree>
    <p:extLst>
      <p:ext uri="{BB962C8B-B14F-4D97-AF65-F5344CB8AC3E}">
        <p14:creationId xmlns:p14="http://schemas.microsoft.com/office/powerpoint/2010/main" val="173661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GMP Requirements for Validation of Systems</a:t>
            </a:r>
          </a:p>
        </p:txBody>
      </p:sp>
      <p:sp>
        <p:nvSpPr>
          <p:cNvPr id="3" name="Content Placeholder 2"/>
          <p:cNvSpPr>
            <a:spLocks noGrp="1"/>
          </p:cNvSpPr>
          <p:nvPr>
            <p:ph idx="1"/>
          </p:nvPr>
        </p:nvSpPr>
        <p:spPr>
          <a:xfrm>
            <a:off x="685800" y="1892618"/>
            <a:ext cx="8001000" cy="4526280"/>
          </a:xfrm>
        </p:spPr>
        <p:txBody>
          <a:bodyPr/>
          <a:lstStyle/>
          <a:p>
            <a:r>
              <a:rPr lang="en-US" dirty="0"/>
              <a:t>It is a regulatory requirement to validate computerized systems</a:t>
            </a:r>
          </a:p>
          <a:p>
            <a:r>
              <a:rPr lang="en-US" dirty="0"/>
              <a:t>It provides documented evidence the system is suitable for its intended use</a:t>
            </a:r>
          </a:p>
          <a:p>
            <a:endParaRPr lang="en-US" dirty="0"/>
          </a:p>
          <a:p>
            <a:endParaRPr lang="en-US" dirty="0"/>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2/7/2022</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2</a:t>
            </a:fld>
            <a:endParaRPr lang="en-US" dirty="0"/>
          </a:p>
        </p:txBody>
      </p:sp>
    </p:spTree>
    <p:extLst>
      <p:ext uri="{BB962C8B-B14F-4D97-AF65-F5344CB8AC3E}">
        <p14:creationId xmlns:p14="http://schemas.microsoft.com/office/powerpoint/2010/main" val="207439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GMP Requirements for Validation of Systems</a:t>
            </a:r>
          </a:p>
        </p:txBody>
      </p:sp>
      <p:sp>
        <p:nvSpPr>
          <p:cNvPr id="3" name="Content Placeholder 2"/>
          <p:cNvSpPr>
            <a:spLocks noGrp="1"/>
          </p:cNvSpPr>
          <p:nvPr>
            <p:ph idx="1"/>
          </p:nvPr>
        </p:nvSpPr>
        <p:spPr>
          <a:xfrm>
            <a:off x="685800" y="1892618"/>
            <a:ext cx="8001000" cy="4526280"/>
          </a:xfrm>
        </p:spPr>
        <p:txBody>
          <a:bodyPr/>
          <a:lstStyle/>
          <a:p>
            <a:r>
              <a:rPr lang="en-US" dirty="0"/>
              <a:t>21 CFR Part 11</a:t>
            </a:r>
          </a:p>
          <a:p>
            <a:pPr marL="401637" lvl="1" indent="0">
              <a:buNone/>
            </a:pPr>
            <a:r>
              <a:rPr lang="en-US" dirty="0"/>
              <a:t>11.10 Controls for closed systems </a:t>
            </a:r>
          </a:p>
          <a:p>
            <a:pPr marL="666750" lvl="2" indent="0">
              <a:buNone/>
            </a:pPr>
            <a:r>
              <a:rPr lang="en-US" dirty="0"/>
              <a:t>… controls shall include the following:</a:t>
            </a:r>
          </a:p>
          <a:p>
            <a:pPr marL="1123950" lvl="2" indent="-457200">
              <a:buAutoNum type="alphaLcParenBoth"/>
            </a:pPr>
            <a:r>
              <a:rPr lang="en-US" dirty="0"/>
              <a:t>Validation of systems to ensure accuracy, reliability, consistent intended performance, and the ability to discern invalid or altered records.</a:t>
            </a:r>
          </a:p>
          <a:p>
            <a:r>
              <a:rPr lang="en-US" dirty="0"/>
              <a:t>21 CFR Part 820</a:t>
            </a:r>
          </a:p>
          <a:p>
            <a:pPr marL="401637" lvl="1" indent="0">
              <a:buNone/>
            </a:pPr>
            <a:r>
              <a:rPr lang="en-US" dirty="0"/>
              <a:t>820.70   Production and process controls.</a:t>
            </a:r>
          </a:p>
          <a:p>
            <a:pPr marL="666750" lvl="2" indent="0">
              <a:buNone/>
            </a:pPr>
            <a:r>
              <a:rPr lang="en-US" dirty="0"/>
              <a:t>(</a:t>
            </a:r>
            <a:r>
              <a:rPr lang="en-US" dirty="0" err="1"/>
              <a:t>i</a:t>
            </a:r>
            <a:r>
              <a:rPr lang="en-US" dirty="0"/>
              <a:t>) Automated processes. When computers or automated data processing systems are used as part of production or the quality system, the manufacturer shall validate computer software for its intended use according to an established protocol.</a:t>
            </a:r>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2/7/2022</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3</a:t>
            </a:fld>
            <a:endParaRPr lang="en-US" dirty="0"/>
          </a:p>
        </p:txBody>
      </p:sp>
    </p:spTree>
    <p:extLst>
      <p:ext uri="{BB962C8B-B14F-4D97-AF65-F5344CB8AC3E}">
        <p14:creationId xmlns:p14="http://schemas.microsoft.com/office/powerpoint/2010/main" val="598563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GMP Requirements for Validation of Systems</a:t>
            </a:r>
          </a:p>
        </p:txBody>
      </p:sp>
      <p:sp>
        <p:nvSpPr>
          <p:cNvPr id="3" name="Content Placeholder 2"/>
          <p:cNvSpPr>
            <a:spLocks noGrp="1"/>
          </p:cNvSpPr>
          <p:nvPr>
            <p:ph idx="1"/>
          </p:nvPr>
        </p:nvSpPr>
        <p:spPr>
          <a:xfrm>
            <a:off x="685800" y="1892618"/>
            <a:ext cx="8001000" cy="4526280"/>
          </a:xfrm>
        </p:spPr>
        <p:txBody>
          <a:bodyPr/>
          <a:lstStyle/>
          <a:p>
            <a:r>
              <a:rPr lang="en-US" dirty="0"/>
              <a:t>EU GMP Annex 15</a:t>
            </a:r>
          </a:p>
          <a:p>
            <a:pPr marL="401637" lvl="1" indent="0">
              <a:buNone/>
            </a:pPr>
            <a:r>
              <a:rPr lang="en-US" dirty="0"/>
              <a:t>Principle</a:t>
            </a:r>
          </a:p>
          <a:p>
            <a:pPr marL="666750" lvl="2" indent="0">
              <a:buNone/>
            </a:pPr>
            <a:r>
              <a:rPr lang="en-US" dirty="0"/>
              <a:t>…It is a GMP requirement that manufacturers control the critical aspects of their particular operations through qualification and validation over the life cycle of the product and process… …</a:t>
            </a:r>
            <a:r>
              <a:rPr lang="en-US" dirty="0" err="1"/>
              <a:t>Computerised</a:t>
            </a:r>
            <a:r>
              <a:rPr lang="en-US" dirty="0"/>
              <a:t> systems used for the manufacture of medicinal products should also be validated according to the requirements of Annex 11…</a:t>
            </a:r>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2/7/2022</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4</a:t>
            </a:fld>
            <a:endParaRPr lang="en-US" dirty="0"/>
          </a:p>
        </p:txBody>
      </p:sp>
    </p:spTree>
    <p:extLst>
      <p:ext uri="{BB962C8B-B14F-4D97-AF65-F5344CB8AC3E}">
        <p14:creationId xmlns:p14="http://schemas.microsoft.com/office/powerpoint/2010/main" val="3489784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GAMP 5?</a:t>
            </a:r>
          </a:p>
        </p:txBody>
      </p:sp>
      <p:sp>
        <p:nvSpPr>
          <p:cNvPr id="3" name="Content Placeholder 2"/>
          <p:cNvSpPr>
            <a:spLocks noGrp="1"/>
          </p:cNvSpPr>
          <p:nvPr>
            <p:ph idx="1"/>
          </p:nvPr>
        </p:nvSpPr>
        <p:spPr>
          <a:xfrm>
            <a:off x="609600" y="1676400"/>
            <a:ext cx="8001000" cy="4526280"/>
          </a:xfrm>
        </p:spPr>
        <p:txBody>
          <a:bodyPr/>
          <a:lstStyle/>
          <a:p>
            <a:r>
              <a:rPr lang="en-US" dirty="0"/>
              <a:t>GAMP - Good Automated Manufacturing Practice</a:t>
            </a:r>
          </a:p>
          <a:p>
            <a:r>
              <a:rPr lang="en-US" dirty="0"/>
              <a:t>Series of Good Practice Guides published by the ISPE (International Society for Pharmaceutical Engineering)</a:t>
            </a:r>
          </a:p>
          <a:p>
            <a:r>
              <a:rPr lang="en-US" dirty="0"/>
              <a:t>GAMP 5: A Risk-Based Approach to Compliant </a:t>
            </a:r>
            <a:r>
              <a:rPr lang="en-US" dirty="0" err="1"/>
              <a:t>GxP</a:t>
            </a:r>
            <a:r>
              <a:rPr lang="en-US" dirty="0"/>
              <a:t> Computerized Systems</a:t>
            </a:r>
          </a:p>
          <a:p>
            <a:pPr lvl="1"/>
            <a:r>
              <a:rPr lang="en-US" dirty="0"/>
              <a:t>Well respected guidance for achieving compliant computerized systems</a:t>
            </a:r>
          </a:p>
          <a:p>
            <a:pPr lvl="1"/>
            <a:r>
              <a:rPr lang="en-US" dirty="0"/>
              <a:t>Includes guidance over the entire life cycle, including validation</a:t>
            </a:r>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2/7/2022</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5</a:t>
            </a:fld>
            <a:endParaRPr lang="en-US" dirty="0"/>
          </a:p>
        </p:txBody>
      </p:sp>
    </p:spTree>
    <p:extLst>
      <p:ext uri="{BB962C8B-B14F-4D97-AF65-F5344CB8AC3E}">
        <p14:creationId xmlns:p14="http://schemas.microsoft.com/office/powerpoint/2010/main" val="202552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GAMP 5?</a:t>
            </a:r>
          </a:p>
        </p:txBody>
      </p:sp>
      <p:sp>
        <p:nvSpPr>
          <p:cNvPr id="3" name="Content Placeholder 2"/>
          <p:cNvSpPr>
            <a:spLocks noGrp="1"/>
          </p:cNvSpPr>
          <p:nvPr>
            <p:ph idx="1"/>
          </p:nvPr>
        </p:nvSpPr>
        <p:spPr>
          <a:xfrm>
            <a:off x="647700" y="1676400"/>
            <a:ext cx="8001000" cy="4526280"/>
          </a:xfrm>
        </p:spPr>
        <p:txBody>
          <a:bodyPr/>
          <a:lstStyle/>
          <a:p>
            <a:r>
              <a:rPr lang="en-US" dirty="0"/>
              <a:t>A cost effective framework of good practices to ensure that computerized systems are fit for intended use and compliant with applicable regulations</a:t>
            </a:r>
          </a:p>
          <a:p>
            <a:r>
              <a:rPr lang="en-US" dirty="0"/>
              <a:t>It recognizes that most computerized systems are now based on configurable packages, many of them networked</a:t>
            </a:r>
          </a:p>
          <a:p>
            <a:r>
              <a:rPr lang="en-US" dirty="0"/>
              <a:t>It recognizes that there are acceptable methods other than those described in the Guide</a:t>
            </a:r>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2/7/2022</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6</a:t>
            </a:fld>
            <a:endParaRPr lang="en-US" dirty="0"/>
          </a:p>
        </p:txBody>
      </p:sp>
    </p:spTree>
    <p:extLst>
      <p:ext uri="{BB962C8B-B14F-4D97-AF65-F5344CB8AC3E}">
        <p14:creationId xmlns:p14="http://schemas.microsoft.com/office/powerpoint/2010/main" val="3266416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GAMP 5?</a:t>
            </a:r>
          </a:p>
        </p:txBody>
      </p:sp>
      <p:sp>
        <p:nvSpPr>
          <p:cNvPr id="3" name="Content Placeholder 2"/>
          <p:cNvSpPr>
            <a:spLocks noGrp="1"/>
          </p:cNvSpPr>
          <p:nvPr>
            <p:ph idx="1"/>
          </p:nvPr>
        </p:nvSpPr>
        <p:spPr>
          <a:xfrm>
            <a:off x="647700" y="1676400"/>
            <a:ext cx="8001000" cy="4526280"/>
          </a:xfrm>
        </p:spPr>
        <p:txBody>
          <a:bodyPr/>
          <a:lstStyle/>
          <a:p>
            <a:r>
              <a:rPr lang="en-US" dirty="0"/>
              <a:t>“GAMP documents are guides and not standards. It is the responsibility of regulated companies to establish policies and procedures to meet applicable regulatory requirements. Consequently, it is inappropriate for suppliers or products to claim that they are GAMP certified, approved, or compliant.”</a:t>
            </a:r>
          </a:p>
          <a:p>
            <a:r>
              <a:rPr lang="en-US" dirty="0"/>
              <a:t>Better to state that documents follow GAMP principles or similar</a:t>
            </a:r>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2/7/2022</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7</a:t>
            </a:fld>
            <a:endParaRPr lang="en-US" dirty="0"/>
          </a:p>
        </p:txBody>
      </p:sp>
      <p:pic>
        <p:nvPicPr>
          <p:cNvPr id="8" name="Picture 7"/>
          <p:cNvPicPr>
            <a:picLocks noChangeAspect="1"/>
          </p:cNvPicPr>
          <p:nvPr/>
        </p:nvPicPr>
        <p:blipFill>
          <a:blip r:embed="rId3"/>
          <a:stretch>
            <a:fillRect/>
          </a:stretch>
        </p:blipFill>
        <p:spPr>
          <a:xfrm>
            <a:off x="685800" y="304800"/>
            <a:ext cx="7865756" cy="5536462"/>
          </a:xfrm>
          <a:prstGeom prst="rect">
            <a:avLst/>
          </a:prstGeom>
        </p:spPr>
      </p:pic>
    </p:spTree>
    <p:extLst>
      <p:ext uri="{BB962C8B-B14F-4D97-AF65-F5344CB8AC3E}">
        <p14:creationId xmlns:p14="http://schemas.microsoft.com/office/powerpoint/2010/main" val="85946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Cycle Approach</a:t>
            </a:r>
          </a:p>
        </p:txBody>
      </p:sp>
      <p:pic>
        <p:nvPicPr>
          <p:cNvPr id="7" name="Content Placeholder 6"/>
          <p:cNvPicPr>
            <a:picLocks noGrp="1" noChangeAspect="1"/>
          </p:cNvPicPr>
          <p:nvPr>
            <p:ph idx="1"/>
          </p:nvPr>
        </p:nvPicPr>
        <p:blipFill>
          <a:blip r:embed="rId2"/>
          <a:stretch>
            <a:fillRect/>
          </a:stretch>
        </p:blipFill>
        <p:spPr>
          <a:xfrm>
            <a:off x="884521" y="1676400"/>
            <a:ext cx="7802279" cy="3679031"/>
          </a:xfrm>
          <a:prstGeom prst="rect">
            <a:avLst/>
          </a:prstGeom>
        </p:spPr>
      </p:pic>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2/7/2022</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8</a:t>
            </a:fld>
            <a:endParaRPr lang="en-US" dirty="0"/>
          </a:p>
        </p:txBody>
      </p:sp>
      <p:sp>
        <p:nvSpPr>
          <p:cNvPr id="3" name="Rectangle 2"/>
          <p:cNvSpPr/>
          <p:nvPr/>
        </p:nvSpPr>
        <p:spPr>
          <a:xfrm>
            <a:off x="2362200" y="2362200"/>
            <a:ext cx="3886200" cy="1524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2209800" y="4419600"/>
            <a:ext cx="2133600" cy="1219200"/>
          </a:xfrm>
          <a:prstGeom prst="wedgeRoundRectCallout">
            <a:avLst>
              <a:gd name="adj1" fmla="val 43048"/>
              <a:gd name="adj2" fmla="val -917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Validation Related Activities</a:t>
            </a:r>
          </a:p>
        </p:txBody>
      </p:sp>
    </p:spTree>
    <p:extLst>
      <p:ext uri="{BB962C8B-B14F-4D97-AF65-F5344CB8AC3E}">
        <p14:creationId xmlns:p14="http://schemas.microsoft.com/office/powerpoint/2010/main" val="20336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V-Model for a Configured Product</a:t>
            </a:r>
          </a:p>
        </p:txBody>
      </p:sp>
      <p:pic>
        <p:nvPicPr>
          <p:cNvPr id="7" name="Content Placeholder 6"/>
          <p:cNvPicPr>
            <a:picLocks noGrp="1" noChangeAspect="1"/>
          </p:cNvPicPr>
          <p:nvPr>
            <p:ph idx="1"/>
          </p:nvPr>
        </p:nvPicPr>
        <p:blipFill>
          <a:blip r:embed="rId3"/>
          <a:stretch>
            <a:fillRect/>
          </a:stretch>
        </p:blipFill>
        <p:spPr>
          <a:xfrm>
            <a:off x="1264223" y="1600200"/>
            <a:ext cx="6943946" cy="4499238"/>
          </a:xfrm>
          <a:prstGeom prst="rect">
            <a:avLst/>
          </a:prstGeom>
        </p:spPr>
      </p:pic>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2/7/2022</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9</a:t>
            </a:fld>
            <a:endParaRPr lang="en-US" dirty="0"/>
          </a:p>
        </p:txBody>
      </p:sp>
    </p:spTree>
    <p:extLst>
      <p:ext uri="{BB962C8B-B14F-4D97-AF65-F5344CB8AC3E}">
        <p14:creationId xmlns:p14="http://schemas.microsoft.com/office/powerpoint/2010/main" val="25387011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Urban">
  <a:themeElements>
    <a:clrScheme name="TSI Incorporated Colors">
      <a:dk1>
        <a:sysClr val="windowText" lastClr="000000"/>
      </a:dk1>
      <a:lt1>
        <a:srgbClr val="FFFFFF"/>
      </a:lt1>
      <a:dk2>
        <a:srgbClr val="595959"/>
      </a:dk2>
      <a:lt2>
        <a:srgbClr val="7F7F7F"/>
      </a:lt2>
      <a:accent1>
        <a:srgbClr val="EC008C"/>
      </a:accent1>
      <a:accent2>
        <a:srgbClr val="00B0EF"/>
      </a:accent2>
      <a:accent3>
        <a:srgbClr val="F58220"/>
      </a:accent3>
      <a:accent4>
        <a:srgbClr val="58B947"/>
      </a:accent4>
      <a:accent5>
        <a:srgbClr val="FBDE00"/>
      </a:accent5>
      <a:accent6>
        <a:srgbClr val="BFBFBF"/>
      </a:accent6>
      <a:hlink>
        <a:srgbClr val="00B0EF"/>
      </a:hlink>
      <a:folHlink>
        <a:srgbClr val="00759E"/>
      </a:folHlink>
    </a:clrScheme>
    <a:fontScheme name="TSI Incorporated">
      <a:majorFont>
        <a:latin typeface="Century Gothic"/>
        <a:ea typeface=""/>
        <a:cs typeface=""/>
      </a:majorFont>
      <a:minorFont>
        <a:latin typeface="Cambr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22931</TotalTime>
  <Words>1006</Words>
  <Application>Microsoft Office PowerPoint</Application>
  <PresentationFormat>On-screen Show (4:3)</PresentationFormat>
  <Paragraphs>148</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Century Gothic</vt:lpstr>
      <vt:lpstr>Georgia</vt:lpstr>
      <vt:lpstr>1_Urban</vt:lpstr>
      <vt:lpstr>  </vt:lpstr>
      <vt:lpstr>GMP Requirements for Validation of Systems</vt:lpstr>
      <vt:lpstr>GMP Requirements for Validation of Systems</vt:lpstr>
      <vt:lpstr>GMP Requirements for Validation of Systems</vt:lpstr>
      <vt:lpstr>What is GAMP 5?</vt:lpstr>
      <vt:lpstr>What is GAMP 5?</vt:lpstr>
      <vt:lpstr>What is GAMP 5?</vt:lpstr>
      <vt:lpstr>Life Cycle Approach</vt:lpstr>
      <vt:lpstr>V-Model for a Configured Product</vt:lpstr>
      <vt:lpstr>Supplier Involvement</vt:lpstr>
      <vt:lpstr>User Requirement Specification (URS)</vt:lpstr>
      <vt:lpstr>User Requirement Specification (URS)</vt:lpstr>
      <vt:lpstr>System Specifications</vt:lpstr>
      <vt:lpstr>Verification Testing</vt:lpstr>
      <vt:lpstr>Verification Testing</vt:lpstr>
      <vt:lpstr>Qualification Terminology</vt:lpstr>
      <vt:lpstr>TSI Documents</vt:lpstr>
      <vt:lpstr>Summary</vt:lpstr>
    </vt:vector>
  </TitlesOfParts>
  <Company>TSI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Anderson</dc:creator>
  <cp:lastModifiedBy>Nugent, Benjamin</cp:lastModifiedBy>
  <cp:revision>342</cp:revision>
  <dcterms:created xsi:type="dcterms:W3CDTF">2012-04-13T19:28:29Z</dcterms:created>
  <dcterms:modified xsi:type="dcterms:W3CDTF">2022-02-07T18:28:36Z</dcterms:modified>
</cp:coreProperties>
</file>